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7" r:id="rId5"/>
    <p:sldId id="268" r:id="rId6"/>
    <p:sldId id="259" r:id="rId7"/>
    <p:sldId id="274" r:id="rId8"/>
    <p:sldId id="275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" y="4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8808-66D9-4F1C-AA7A-7E71800B682A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A5A4-E5A7-4DBB-9062-A414309D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9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8808-66D9-4F1C-AA7A-7E71800B682A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A5A4-E5A7-4DBB-9062-A414309D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5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8808-66D9-4F1C-AA7A-7E71800B682A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A5A4-E5A7-4DBB-9062-A414309D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04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8808-66D9-4F1C-AA7A-7E71800B682A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A5A4-E5A7-4DBB-9062-A414309D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6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8808-66D9-4F1C-AA7A-7E71800B682A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A5A4-E5A7-4DBB-9062-A414309D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9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8808-66D9-4F1C-AA7A-7E71800B682A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A5A4-E5A7-4DBB-9062-A414309D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3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8808-66D9-4F1C-AA7A-7E71800B682A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A5A4-E5A7-4DBB-9062-A414309D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6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8808-66D9-4F1C-AA7A-7E71800B682A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A5A4-E5A7-4DBB-9062-A414309D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7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8808-66D9-4F1C-AA7A-7E71800B682A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A5A4-E5A7-4DBB-9062-A414309D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3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8808-66D9-4F1C-AA7A-7E71800B682A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A5A4-E5A7-4DBB-9062-A414309D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9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8808-66D9-4F1C-AA7A-7E71800B682A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A5A4-E5A7-4DBB-9062-A414309D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5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98808-66D9-4F1C-AA7A-7E71800B682A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9A5A4-E5A7-4DBB-9062-A414309D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8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pamela.hunt@sinclair.edu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mailto:dholthaus@edisonohio.edu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burnst4442@clarkstate.edu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ryan.Stewart@mcesc.or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615" y="5619404"/>
            <a:ext cx="3084021" cy="1030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56" y="334414"/>
            <a:ext cx="11655349" cy="2647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62" y="5885410"/>
            <a:ext cx="3007168" cy="597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38" y="5619403"/>
            <a:ext cx="3998422" cy="11388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3455" y="3133897"/>
            <a:ext cx="1126464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Ohio College Tech Prep 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West Regional Center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BAC Meeting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September 7,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Agenda</a:t>
            </a:r>
            <a:endParaRPr lang="en-US" dirty="0"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02027"/>
            <a:ext cx="5181600" cy="43641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9:00 a.m.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Introductions</a:t>
            </a:r>
            <a:endParaRPr lang="en-US" b="1" dirty="0" smtClean="0"/>
          </a:p>
          <a:p>
            <a:pPr lvl="1"/>
            <a:r>
              <a:rPr lang="en-US" dirty="0" smtClean="0"/>
              <a:t>Pam Hunt, West Region, Chief Administrator </a:t>
            </a:r>
          </a:p>
          <a:p>
            <a:pPr marL="0" indent="0">
              <a:buNone/>
            </a:pPr>
            <a:r>
              <a:rPr lang="en-US" dirty="0" smtClean="0"/>
              <a:t>9:15 </a:t>
            </a:r>
            <a:r>
              <a:rPr lang="en-US" dirty="0" smtClean="0"/>
              <a:t>a.m.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Business </a:t>
            </a:r>
            <a:r>
              <a:rPr lang="en-US" b="1" dirty="0" smtClean="0"/>
              <a:t>Advisory Councils Overview</a:t>
            </a:r>
          </a:p>
          <a:p>
            <a:pPr lvl="1"/>
            <a:r>
              <a:rPr lang="en-US" dirty="0" smtClean="0"/>
              <a:t>Michelle Washington, ODE, Program </a:t>
            </a:r>
            <a:r>
              <a:rPr lang="en-US" dirty="0" smtClean="0"/>
              <a:t>Specialist – Office of Graduate Studies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9:45 </a:t>
            </a:r>
            <a:r>
              <a:rPr lang="en-US" dirty="0" smtClean="0"/>
              <a:t>a.m.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High-Impact </a:t>
            </a:r>
            <a:r>
              <a:rPr lang="en-US" b="1" dirty="0" smtClean="0"/>
              <a:t>Business Advisory Council Highlight</a:t>
            </a:r>
          </a:p>
          <a:p>
            <a:pPr lvl="1"/>
            <a:r>
              <a:rPr lang="en-US" dirty="0" smtClean="0"/>
              <a:t>Bryan Stewart, MCESC Workforce Development Director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11357"/>
            <a:ext cx="5181600" cy="47656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10:15 </a:t>
            </a:r>
            <a:r>
              <a:rPr lang="en-US" dirty="0" smtClean="0"/>
              <a:t>a.m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Business </a:t>
            </a:r>
            <a:r>
              <a:rPr lang="en-US" b="1" dirty="0" smtClean="0"/>
              <a:t>Advisory Council Plan – Business-Education Leader Awards for Excellence – Overview and Development</a:t>
            </a:r>
          </a:p>
          <a:p>
            <a:pPr lvl="1"/>
            <a:r>
              <a:rPr lang="en-US" dirty="0" smtClean="0"/>
              <a:t>Michelle Washington, ODE, Program </a:t>
            </a:r>
            <a:r>
              <a:rPr lang="en-US" dirty="0" smtClean="0"/>
              <a:t>Specialist – Office of Graduate Studies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10:45 a.m.</a:t>
            </a:r>
          </a:p>
          <a:p>
            <a:pPr marL="0" indent="0">
              <a:buNone/>
            </a:pPr>
            <a:r>
              <a:rPr lang="en-US" b="1" dirty="0" smtClean="0"/>
              <a:t>Feedback </a:t>
            </a:r>
            <a:r>
              <a:rPr lang="en-US" b="1" dirty="0" smtClean="0"/>
              <a:t>and Next Steps</a:t>
            </a:r>
          </a:p>
          <a:p>
            <a:pPr lvl="1"/>
            <a:r>
              <a:rPr lang="en-US" dirty="0" smtClean="0"/>
              <a:t>Pam Hunt, West Region, Chief Administrator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91" y="6109854"/>
            <a:ext cx="3005588" cy="586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048" y="5666128"/>
            <a:ext cx="3084843" cy="1030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176" y="5827687"/>
            <a:ext cx="3999323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832" y="864524"/>
            <a:ext cx="3791123" cy="107234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ritannic Bold" panose="020B0903060703020204" pitchFamily="34" charset="0"/>
              </a:rPr>
              <a:t>Hello!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644" y="1679171"/>
            <a:ext cx="4438996" cy="3241965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latin typeface="Britannic Bold" panose="020B0903060703020204" pitchFamily="34" charset="0"/>
              </a:rPr>
              <a:t>Pam </a:t>
            </a:r>
            <a:r>
              <a:rPr lang="en-US" sz="2800" dirty="0">
                <a:latin typeface="Britannic Bold" panose="020B0903060703020204" pitchFamily="34" charset="0"/>
              </a:rPr>
              <a:t>Hunt</a:t>
            </a:r>
            <a:endParaRPr lang="en-US" sz="2800" dirty="0">
              <a:latin typeface="Britannic Bold" panose="020B0903060703020204" pitchFamily="34" charset="0"/>
            </a:endParaRPr>
          </a:p>
          <a:p>
            <a:r>
              <a:rPr lang="en-US" sz="2800" dirty="0" smtClean="0">
                <a:latin typeface="Britannic Bold" panose="020B0903060703020204" pitchFamily="34" charset="0"/>
              </a:rPr>
              <a:t>Ohio </a:t>
            </a:r>
            <a:r>
              <a:rPr lang="en-US" sz="2800" dirty="0">
                <a:latin typeface="Britannic Bold" panose="020B0903060703020204" pitchFamily="34" charset="0"/>
              </a:rPr>
              <a:t>Tech Prep </a:t>
            </a:r>
            <a:endParaRPr lang="en-US" sz="2800" dirty="0" smtClean="0">
              <a:latin typeface="Britannic Bold" panose="020B0903060703020204" pitchFamily="34" charset="0"/>
            </a:endParaRPr>
          </a:p>
          <a:p>
            <a:r>
              <a:rPr lang="en-US" sz="2800" dirty="0" smtClean="0">
                <a:latin typeface="Britannic Bold" panose="020B0903060703020204" pitchFamily="34" charset="0"/>
              </a:rPr>
              <a:t>Chief Administrator</a:t>
            </a:r>
          </a:p>
          <a:p>
            <a:r>
              <a:rPr lang="en-US" sz="2800" dirty="0" smtClean="0">
                <a:latin typeface="Britannic Bold" panose="020B0903060703020204" pitchFamily="34" charset="0"/>
              </a:rPr>
              <a:t>West Regional Center</a:t>
            </a:r>
          </a:p>
          <a:p>
            <a:r>
              <a:rPr lang="en-US" sz="2800" dirty="0" smtClean="0">
                <a:latin typeface="Britannic Bold" panose="020B0903060703020204" pitchFamily="34" charset="0"/>
              </a:rPr>
              <a:t>Sinclair College</a:t>
            </a:r>
          </a:p>
          <a:p>
            <a:endParaRPr lang="en-US" sz="2800" dirty="0">
              <a:latin typeface="Britannic Bold" panose="020B0903060703020204" pitchFamily="34" charset="0"/>
            </a:endParaRPr>
          </a:p>
          <a:p>
            <a:r>
              <a:rPr lang="en-US" sz="2800" u="sng" dirty="0">
                <a:hlinkClick r:id="rId2"/>
              </a:rPr>
              <a:t>pamela.hunt@sinclair.edu</a:t>
            </a:r>
            <a:endParaRPr lang="en-US" sz="2800" dirty="0"/>
          </a:p>
          <a:p>
            <a:r>
              <a:rPr lang="en-US" sz="2100" dirty="0">
                <a:latin typeface="Britannic Bold" panose="020B0903060703020204" pitchFamily="34" charset="0"/>
              </a:rPr>
              <a:t>C:  513.708.3726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s://lh5.googleusercontent.com/4nvJsb_7w3lZSS8OoAYhtQn4AaEVpQ5n0hlUXi_omHMohT8NiFBwFzWlQ5pO4EKBa_KSUC0JRZtN5lKhlNeltmKdvqrkmC2CUWUTxd2FgEoKCIW5J3Etva61aukbBsEjOe1Sq2zYs65YoQgGnxyMt5XZ6mirLP45owCljnuD3sV3hAcnNBOuseABV5V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 bwMode="auto">
          <a:xfrm>
            <a:off x="6180715" y="1238170"/>
            <a:ext cx="4891837" cy="368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626" y="5801680"/>
            <a:ext cx="3999323" cy="1140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42" y="5668676"/>
            <a:ext cx="3084843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Britannic Bold" panose="020B0903060703020204" pitchFamily="34" charset="0"/>
              </a:rPr>
              <a:t>Ohio Tech Prep West Regional Center - Coordinators </a:t>
            </a:r>
          </a:p>
        </p:txBody>
      </p:sp>
      <p:pic>
        <p:nvPicPr>
          <p:cNvPr id="2050" name="Picture 2" descr="https://lh3.googleusercontent.com/SnxlxkPhy_YlgpFsy9VjzQ9RmvyHjMknq2EYirVhlVOIEsN9ukrt5MKY3xBxJcHwr_fvjVj7KcTO8Qbe0IxhWadBR7_hR2QTfM8obIbbZLhXvbyfKFf0vV7pPWU2mCw0r_rzIUHsOhG7wV1uNlzBR32jgzjLwGRtxY6n92FGdDEEO8ru3UNAocnR9f4Q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742" y="1529543"/>
            <a:ext cx="3350577" cy="231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5.googleusercontent.com/JXaf9avMJYSPntb4WBDaDUaJXn6wLMnYYCzYublU4Za0oq36A6MSZ6YkFSsaxpE9s5Onv5jbugfNFoJDcNNW3a-lUY2gAOBpzGnX4ZcqJoGS1A4BbXo4JLjxEkcsgnp1nUwhVQkS5GVbXu1Ww1viRhSLqgZNkPkPgxui2Y682Gjf5y7MQ-h0BHdK8Oy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95" y="1529543"/>
            <a:ext cx="3599410" cy="231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64" y="5838349"/>
            <a:ext cx="3430376" cy="744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134" y="5635424"/>
            <a:ext cx="4005419" cy="11400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6742" y="4048299"/>
            <a:ext cx="3350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 panose="020B0903060703020204" pitchFamily="34" charset="0"/>
              </a:rPr>
              <a:t>Tanisha Burns-Martin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Clark State College</a:t>
            </a:r>
          </a:p>
          <a:p>
            <a:endParaRPr lang="en-US" dirty="0" smtClean="0">
              <a:latin typeface="Britannic Bold" panose="020B0903060703020204" pitchFamily="34" charset="0"/>
            </a:endParaRPr>
          </a:p>
          <a:p>
            <a:r>
              <a:rPr lang="en-US" dirty="0" smtClean="0">
                <a:hlinkClick r:id="rId6"/>
              </a:rPr>
              <a:t>burnst4442@clarkstate.edu</a:t>
            </a:r>
            <a:endParaRPr lang="en-US" dirty="0" smtClean="0"/>
          </a:p>
          <a:p>
            <a:r>
              <a:rPr lang="en-US" sz="1600" dirty="0" smtClean="0">
                <a:latin typeface="Britannic Bold" panose="020B0903060703020204" pitchFamily="34" charset="0"/>
              </a:rPr>
              <a:t>P: (937) 328-6451</a:t>
            </a:r>
            <a:endParaRPr lang="en-US" sz="1600" dirty="0">
              <a:latin typeface="Britannic Bold" panose="020B09030607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3185" y="4114800"/>
            <a:ext cx="34747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 panose="020B0903060703020204" pitchFamily="34" charset="0"/>
              </a:rPr>
              <a:t>Deb </a:t>
            </a:r>
            <a:r>
              <a:rPr lang="en-US" dirty="0" err="1" smtClean="0">
                <a:latin typeface="Britannic Bold" panose="020B0903060703020204" pitchFamily="34" charset="0"/>
              </a:rPr>
              <a:t>Holthaus</a:t>
            </a:r>
            <a:endParaRPr lang="en-US" dirty="0" smtClean="0">
              <a:latin typeface="Britannic Bold" panose="020B0903060703020204" pitchFamily="34" charset="0"/>
            </a:endParaRPr>
          </a:p>
          <a:p>
            <a:r>
              <a:rPr lang="en-US" dirty="0" smtClean="0">
                <a:latin typeface="Britannic Bold" panose="020B0903060703020204" pitchFamily="34" charset="0"/>
              </a:rPr>
              <a:t>Edison State College</a:t>
            </a:r>
          </a:p>
          <a:p>
            <a:endParaRPr lang="en-US" dirty="0" smtClean="0">
              <a:latin typeface="Britannic Bold" panose="020B0903060703020204" pitchFamily="34" charset="0"/>
            </a:endParaRPr>
          </a:p>
          <a:p>
            <a:r>
              <a:rPr lang="en-US" dirty="0" smtClean="0">
                <a:hlinkClick r:id="rId7"/>
              </a:rPr>
              <a:t>dholthaus@edisonohio.edu</a:t>
            </a:r>
            <a:endParaRPr lang="en-US" dirty="0" smtClean="0"/>
          </a:p>
          <a:p>
            <a:r>
              <a:rPr lang="en-US" sz="1600" dirty="0" smtClean="0">
                <a:latin typeface="Britannic Bold" panose="020B0903060703020204" pitchFamily="34" charset="0"/>
              </a:rPr>
              <a:t>P: (937) 778-7981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75192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About Us</a:t>
            </a:r>
            <a:endParaRPr lang="en-US" dirty="0"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10596" y="987425"/>
            <a:ext cx="5336770" cy="4873625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39347"/>
            <a:ext cx="4646612" cy="4810539"/>
          </a:xfrm>
        </p:spPr>
        <p:txBody>
          <a:bodyPr>
            <a:normAutofit/>
          </a:bodyPr>
          <a:lstStyle/>
          <a:p>
            <a:endParaRPr lang="en-US" dirty="0" smtClean="0">
              <a:latin typeface="Britannic Bold" panose="020B0903060703020204" pitchFamily="34" charset="0"/>
            </a:endParaRPr>
          </a:p>
          <a:p>
            <a:r>
              <a:rPr lang="en-US" dirty="0" smtClean="0">
                <a:latin typeface="Britannic Bold" panose="020B0903060703020204" pitchFamily="34" charset="0"/>
              </a:rPr>
              <a:t>The </a:t>
            </a:r>
            <a:r>
              <a:rPr lang="en-US" dirty="0">
                <a:latin typeface="Britannic Bold" panose="020B0903060703020204" pitchFamily="34" charset="0"/>
              </a:rPr>
              <a:t>six Ohio Tech Prep Regional Centers serve as the liaison to Ohio's 91 career-technical planning districts, 23 community colleges and 14 universities to ensure high-quality career-technical education programs for students. </a:t>
            </a:r>
            <a:endParaRPr lang="en-US" dirty="0" smtClean="0">
              <a:latin typeface="Britannic Bold" panose="020B0903060703020204" pitchFamily="34" charset="0"/>
            </a:endParaRPr>
          </a:p>
          <a:p>
            <a:r>
              <a:rPr lang="en-US" dirty="0" smtClean="0">
                <a:latin typeface="Britannic Bold" panose="020B0903060703020204" pitchFamily="34" charset="0"/>
              </a:rPr>
              <a:t>New Grant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ritannic Bold" panose="020B0903060703020204" pitchFamily="34" charset="0"/>
              </a:rPr>
              <a:t>Business Advisory Councils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Britannic Bold" panose="020B0903060703020204" pitchFamily="34" charset="0"/>
              </a:rPr>
              <a:t>Increase Business Partners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Britannic Bold" panose="020B0903060703020204" pitchFamily="34" charset="0"/>
              </a:rPr>
              <a:t>Assist BACs in achieving 3- or 4-star status </a:t>
            </a:r>
            <a:endParaRPr lang="en-US" dirty="0">
              <a:latin typeface="Britannic Bold" panose="020B0903060703020204" pitchFamily="34" charset="0"/>
            </a:endParaRPr>
          </a:p>
          <a:p>
            <a:r>
              <a:rPr lang="en-US" dirty="0">
                <a:latin typeface="Britannic Bold" panose="020B0903060703020204" pitchFamily="34" charset="0"/>
              </a:rPr>
              <a:t>The Tech Prep Regional Centers are jointly managed by the Ohio Department of Higher Education and the Ohio Department of Education’s Office of Career-Technical </a:t>
            </a:r>
            <a:r>
              <a:rPr lang="en-US" dirty="0" smtClean="0">
                <a:latin typeface="Britannic Bold" panose="020B0903060703020204" pitchFamily="34" charset="0"/>
              </a:rPr>
              <a:t>Education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67" y="987424"/>
            <a:ext cx="5735984" cy="5423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168" y="16621"/>
            <a:ext cx="4005419" cy="133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9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08" y="3896139"/>
            <a:ext cx="4767470" cy="2151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Montgomery County Educational</a:t>
            </a:r>
            <a:br>
              <a:rPr lang="en-US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Service Center</a:t>
            </a:r>
            <a:endParaRPr lang="en-US" sz="3600" dirty="0"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7470" cy="2070514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>
                <a:solidFill>
                  <a:prstClr val="black"/>
                </a:solidFill>
                <a:latin typeface="Britannic Bold" panose="020B0903060703020204" pitchFamily="34" charset="0"/>
              </a:rPr>
              <a:t>Bryan</a:t>
            </a:r>
            <a:r>
              <a:rPr lang="en-US" dirty="0" smtClean="0">
                <a:solidFill>
                  <a:prstClr val="black"/>
                </a:solidFill>
                <a:latin typeface="Britannic Bold" panose="020B0903060703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Britannic Bold" panose="020B0903060703020204" pitchFamily="34" charset="0"/>
              </a:rPr>
              <a:t>Stewart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  <a:latin typeface="Britannic Bold" panose="020B0903060703020204" pitchFamily="34" charset="0"/>
              </a:rPr>
              <a:t>Workforce Development Director</a:t>
            </a: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  <a:latin typeface="Britannic Bold" panose="020B0903060703020204" pitchFamily="34" charset="0"/>
                <a:hlinkClick r:id="rId3"/>
              </a:rPr>
              <a:t>Bryan.Stewart@mcesc.org</a:t>
            </a:r>
            <a:endParaRPr lang="en-US" sz="2000" dirty="0">
              <a:solidFill>
                <a:prstClr val="black"/>
              </a:solidFill>
              <a:latin typeface="Britannic Bold" panose="020B0903060703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1957810"/>
            <a:ext cx="5181600" cy="40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615" y="5619404"/>
            <a:ext cx="3084021" cy="1030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56" y="334414"/>
            <a:ext cx="11655349" cy="2647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62" y="5885410"/>
            <a:ext cx="3007168" cy="597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38" y="5619403"/>
            <a:ext cx="3998422" cy="11388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00809" y="3429001"/>
            <a:ext cx="9094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44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Next Steps and Feedback</a:t>
            </a:r>
            <a:endParaRPr lang="en-US" sz="4400" dirty="0" smtClean="0">
              <a:solidFill>
                <a:srgbClr val="0070C0"/>
              </a:solidFill>
              <a:latin typeface="Britannic Bold" panose="020B0903060703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2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252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Britannic Bold</vt:lpstr>
      <vt:lpstr>Calibri</vt:lpstr>
      <vt:lpstr>Calibri Light</vt:lpstr>
      <vt:lpstr>Office Theme</vt:lpstr>
      <vt:lpstr>PowerPoint Presentation</vt:lpstr>
      <vt:lpstr>Agenda</vt:lpstr>
      <vt:lpstr>Hello! </vt:lpstr>
      <vt:lpstr>Ohio Tech Prep West Regional Center - Coordinators </vt:lpstr>
      <vt:lpstr>About Us</vt:lpstr>
      <vt:lpstr>PowerPoint Presentation</vt:lpstr>
      <vt:lpstr>Montgomery County Educational  Service Center</vt:lpstr>
      <vt:lpstr>PowerPoint Presentation</vt:lpstr>
      <vt:lpstr>PowerPoint Presentation</vt:lpstr>
    </vt:vector>
  </TitlesOfParts>
  <Company>Sinclair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Hunt, Pamela</dc:creator>
  <cp:lastModifiedBy>Hunt, Pamela</cp:lastModifiedBy>
  <cp:revision>18</cp:revision>
  <dcterms:created xsi:type="dcterms:W3CDTF">2022-08-30T20:36:39Z</dcterms:created>
  <dcterms:modified xsi:type="dcterms:W3CDTF">2022-08-31T18:06:11Z</dcterms:modified>
</cp:coreProperties>
</file>