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1.1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  <p:sldId id="306" r:id="rId27"/>
    <p:sldId id="308" r:id="rId28"/>
    <p:sldId id="310" r:id="rId29"/>
    <p:sldId id="312" r:id="rId30"/>
    <p:sldId id="314" r:id="rId31"/>
    <p:sldId id="316" r:id="rId32"/>
    <p:sldId id="318" r:id="rId33"/>
    <p:sldId id="320" r:id="rId34"/>
    <p:sldId id="322" r:id="rId35"/>
    <p:sldId id="324" r:id="rId36"/>
    <p:sldId id="326" r:id="rId37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tags" Target="tags/tag1.xml" /><Relationship Id="rId39" Type="http://schemas.openxmlformats.org/officeDocument/2006/relationships/presProps" Target="presProps.xml" /><Relationship Id="rId4" Type="http://schemas.openxmlformats.org/officeDocument/2006/relationships/slide" Target="slides/slide3.xml" /><Relationship Id="rId40" Type="http://schemas.openxmlformats.org/officeDocument/2006/relationships/viewProps" Target="viewProps.xml" /><Relationship Id="rId41" Type="http://schemas.openxmlformats.org/officeDocument/2006/relationships/theme" Target="theme/theme1.xml" /><Relationship Id="rId42" Type="http://schemas.openxmlformats.org/officeDocument/2006/relationships/tableStyles" Target="tableStyles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60B09C-69A8-4FDA-A645-41A3B732CA3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2CFF2DB-D56F-4550-AB79-F2F49167CD6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8EAB198-18F6-4E77-A135-D7110730324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0B7A5B8-AE5B-43AC-8C16-EE188ACEFF6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9B948C-4F9D-41BE-B211-4C1EBB3264E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55710EAA-B7BD-482D-A79E-F87E0A958B6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473785D4-030B-4D66-B878-6A45C74E37C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53EBC2C4-F809-42FF-99F7-C302B3C9A33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EF58A608-3E80-424C-A6FA-D9329AB6B31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123F1120-7196-485A-A30E-C35E99DC207B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8472729-059D-4717-8B5F-CE811FC26600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3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4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3.10 unknown"/>
  <p:tag name="AS_RELEASE_DATE" val="2021.10.31"/>
  <p:tag name="AS_TITLE" val="Aspose.Slides for Java"/>
  <p:tag name="AS_VERSION" val="21.10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36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baseType="lpstr" size="39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21.1000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2023-12-08T09:21:05.123</cp:lastPrinted>
  <dcterms:created xsi:type="dcterms:W3CDTF">2023-12-08T14:21:05Z</dcterms:created>
  <dcterms:modified xsi:type="dcterms:W3CDTF">2023-12-08T14:21:21Z</dcterms:modified>
</cp:coreProperties>
</file>