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8" d="100"/>
          <a:sy n="88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CAD48F6-506A-4B12-BB32-0C5F67A3280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1615C-E107-43F8-8DA4-53E9B8713EF9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F75ED9-93CC-429E-8AD1-BD07FEFA53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358E2C-3857-4777-81A7-A5E6CCF7B0A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3C5D7A-9F25-4F13-92FD-9A99628B1457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1A4CF3A-9EA1-427C-918C-7DA86A16214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6641B1F-F081-4F62-B8B0-3394BDCFA94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102F168F-D62F-47AA-82F8-F733B2E4D5EC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832C7FA3-8F5F-4F65-A127-C6491382C3D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802AE51-C456-44A5-AA14-E5C1AADFA41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B36F88F-704A-4A59-A2C5-5C06C8F7090E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09.30"/>
  <p:tag name="AS_TITLE" val="Aspose.Slides for Java"/>
  <p:tag name="AS_VERSION" val="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Hunt, Pamela</dc:creator>
  <cp:lastModifiedBy>Hunt, Pamela</cp:lastModifiedBy>
  <cp:revision>2</cp:revision>
  <cp:lastPrinted>2022-03-21T13:54:10Z</cp:lastPrinted>
  <dcterms:created xsi:type="dcterms:W3CDTF">2022-03-21T17:54:10Z</dcterms:created>
  <dcterms:modified xsi:type="dcterms:W3CDTF">2022-03-25T20:58:56Z</dcterms:modified>
</cp:coreProperties>
</file>