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88" d="100"/>
          <a:sy n="88" d="100"/>
        </p:scale>
        <p:origin x="8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8834C77-6998-471A-AD0B-2960D35BD450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D2DE1D-ECD8-4001-8882-BF99691839E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8D8E783-5FF7-4728-AA2E-685102FBA451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57A8FAE-367E-4624-8657-055F3E6C114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AFE90D-4359-47A7-B16A-5CFCA905519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AB869FE-D2D0-4762-A216-49F996044E77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C363FBF-D8AB-43B1-B550-2BF01A9939E4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FE5E59B-EF84-49D2-B6AB-A1E574D3B48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C10A1183-6D6D-45EE-8E30-8F33F89B5B6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009F24E-980B-4289-9818-F0E796DB4B5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EB02902-3ADA-4DE7-ADC8-68593AE4D309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09.30"/>
  <p:tag name="AS_TITLE" val="Aspose.Slides for Java"/>
  <p:tag name="AS_VERSION" val="2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Hunt, Pamela</dc:creator>
  <cp:lastModifiedBy>Hunt, Pamela</cp:lastModifiedBy>
  <cp:revision>2</cp:revision>
  <cp:lastPrinted>2022-03-18T12:21:10Z</cp:lastPrinted>
  <dcterms:created xsi:type="dcterms:W3CDTF">2022-03-18T16:21:10Z</dcterms:created>
  <dcterms:modified xsi:type="dcterms:W3CDTF">2022-03-25T20:08:26Z</dcterms:modified>
</cp:coreProperties>
</file>