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</p:sldMasterIdLst>
  <p:notesMasterIdLst>
    <p:notesMasterId r:id="rId5"/>
  </p:notesMasterIdLst>
  <p:sldIdLst>
    <p:sldId id="256" r:id="rId3"/>
    <p:sldId id="257" r:id="rId4"/>
  </p:sldIdLst>
  <p:sldSz cx="9144000" cy="5143500" type="screen16x9"/>
  <p:notesSz cx="6858000" cy="9144000"/>
  <p:embeddedFontLst>
    <p:embeddedFont>
      <p:font typeface="Lato Light" panose="020B0604020202020204" charset="0"/>
      <p:regular r:id="rId6"/>
      <p:bold r:id="rId7"/>
      <p:italic r:id="rId8"/>
      <p:bold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PT Sans Narrow" panose="020B0604020202020204" charset="0"/>
      <p:regular r:id="rId14"/>
      <p:bold r:id="rId15"/>
    </p:embeddedFont>
    <p:embeddedFont>
      <p:font typeface="Book Antiqua" panose="02040602050305030304" pitchFamily="18" charset="0"/>
      <p:regular r:id="rId16"/>
      <p:bold r:id="rId17"/>
      <p:italic r:id="rId18"/>
      <p:boldItalic r:id="rId19"/>
    </p:embeddedFont>
    <p:embeddedFont>
      <p:font typeface="Lato" panose="020B0604020202020204" charset="0"/>
      <p:regular r:id="rId20"/>
      <p:bold r:id="rId21"/>
      <p:italic r:id="rId22"/>
      <p:boldItalic r:id="rId23"/>
    </p:embeddedFont>
    <p:embeddedFont>
      <p:font typeface="Open Sans" panose="020B0604020202020204" charset="0"/>
      <p:regular r:id="rId24"/>
      <p:bold r:id="rId25"/>
      <p:italic r:id="rId26"/>
      <p:boldItalic r:id="rId27"/>
    </p:embeddedFont>
    <p:embeddedFont>
      <p:font typeface="Helvetica Neue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78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font" Target="fonts/font21.fntdata"/><Relationship Id="rId3" Type="http://schemas.openxmlformats.org/officeDocument/2006/relationships/slide" Target="slides/slide1.xml"/><Relationship Id="rId21" Type="http://schemas.openxmlformats.org/officeDocument/2006/relationships/font" Target="fonts/font16.fntdata"/><Relationship Id="rId34" Type="http://schemas.openxmlformats.org/officeDocument/2006/relationships/theme" Target="theme/them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font" Target="fonts/font20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29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font" Target="fonts/font19.fntdata"/><Relationship Id="rId32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font" Target="fonts/font18.fntdata"/><Relationship Id="rId28" Type="http://schemas.openxmlformats.org/officeDocument/2006/relationships/font" Target="fonts/font23.fntdata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31" Type="http://schemas.openxmlformats.org/officeDocument/2006/relationships/font" Target="fonts/font26.fntdata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font" Target="fonts/font17.fntdata"/><Relationship Id="rId27" Type="http://schemas.openxmlformats.org/officeDocument/2006/relationships/font" Target="fonts/font22.fntdata"/><Relationship Id="rId30" Type="http://schemas.openxmlformats.org/officeDocument/2006/relationships/font" Target="fonts/font25.fntdata"/><Relationship Id="rId35" Type="http://schemas.openxmlformats.org/officeDocument/2006/relationships/tableStyles" Target="tableStyles.xml"/><Relationship Id="rId8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6c796892eb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6c796892eb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6c6e7c95e3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6c6e7c95e3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1004150" y="541951"/>
            <a:ext cx="7136700" cy="111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DB913"/>
              </a:buClr>
              <a:buSzPts val="5400"/>
              <a:buNone/>
              <a:defRPr sz="5400" b="0">
                <a:solidFill>
                  <a:srgbClr val="FDB91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1929325" y="1741014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7C"/>
              </a:buClr>
              <a:buSzPts val="2400"/>
              <a:buNone/>
              <a:defRPr sz="2400">
                <a:solidFill>
                  <a:srgbClr val="00447C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" name="Google Shape;58;p14"/>
          <p:cNvSpPr/>
          <p:nvPr/>
        </p:nvSpPr>
        <p:spPr>
          <a:xfrm>
            <a:off x="0" y="4750075"/>
            <a:ext cx="9144000" cy="393600"/>
          </a:xfrm>
          <a:prstGeom prst="rect">
            <a:avLst/>
          </a:prstGeom>
          <a:solidFill>
            <a:srgbClr val="0055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76C0"/>
              </a:solidFill>
            </a:endParaRPr>
          </a:p>
        </p:txBody>
      </p:sp>
      <p:pic>
        <p:nvPicPr>
          <p:cNvPr id="59" name="Google Shape;59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98600" y="2932250"/>
            <a:ext cx="3425723" cy="1709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rgbClr val="0055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DB913"/>
              </a:buClr>
              <a:buSzPts val="3600"/>
              <a:buNone/>
              <a:defRPr>
                <a:solidFill>
                  <a:srgbClr val="FDB91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262846"/>
            <a:ext cx="9144003" cy="2120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DB913"/>
              </a:buClr>
              <a:buSzPts val="3600"/>
              <a:buNone/>
              <a:defRPr>
                <a:solidFill>
                  <a:srgbClr val="FDB91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" name="Google Shape;6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542883"/>
            <a:ext cx="9144003" cy="629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DB913"/>
              </a:buClr>
              <a:buSzPts val="3600"/>
              <a:buNone/>
              <a:defRPr>
                <a:solidFill>
                  <a:srgbClr val="FDB91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5" name="Google Shape;75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542883"/>
            <a:ext cx="9144003" cy="6295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FDB913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rgbClr val="FFFFFF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0055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title"/>
          </p:nvPr>
        </p:nvSpPr>
        <p:spPr>
          <a:xfrm>
            <a:off x="265500" y="5062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subTitle" idx="1"/>
          </p:nvPr>
        </p:nvSpPr>
        <p:spPr>
          <a:xfrm>
            <a:off x="265500" y="21934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2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60632" y="4419300"/>
            <a:ext cx="4260193" cy="66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95" name="Google Shape;95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DB913"/>
              </a:buClr>
              <a:buSzPts val="13000"/>
              <a:buNone/>
              <a:defRPr sz="13000">
                <a:solidFill>
                  <a:srgbClr val="FDB91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 rotWithShape="1">
          <a:blip r:embed="rId2">
            <a:alphaModFix/>
          </a:blip>
          <a:tile tx="0" ty="0" sx="60000" sy="60000" flip="none" algn="tl"/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>
            <a:spLocks noGrp="1"/>
          </p:cNvSpPr>
          <p:nvPr>
            <p:ph type="body" idx="1"/>
          </p:nvPr>
        </p:nvSpPr>
        <p:spPr>
          <a:xfrm>
            <a:off x="699247" y="1686260"/>
            <a:ext cx="7745400" cy="29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❧"/>
              <a:defRPr sz="24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4400" marR="0" lvl="1" indent="-368300" algn="l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❧"/>
              <a:defRPr sz="22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371600" marR="0" lvl="2" indent="-355600" algn="l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❧"/>
              <a:defRPr sz="20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828800" marR="0" lvl="3" indent="-342900" algn="l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❧"/>
              <a:defRPr sz="18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2286000" marR="0" lvl="4" indent="-330200" algn="l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❧"/>
              <a:defRPr sz="1600" b="0" i="0" u="none" strike="noStrike" cap="none">
                <a:solidFill>
                  <a:srgbClr val="262626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2743200" marR="0" lvl="5" indent="-317500" algn="l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3200400" marR="0" lvl="6" indent="-317500" algn="l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3657600" marR="0" lvl="7" indent="-317500" algn="l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4114800" marR="0" lvl="8" indent="-317500" algn="l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Noto Sans Symbols"/>
              <a:buChar char="❧"/>
              <a:defRPr sz="14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dt" idx="10"/>
          </p:nvPr>
        </p:nvSpPr>
        <p:spPr>
          <a:xfrm>
            <a:off x="360378" y="46210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06" name="Google Shape;106;p25"/>
          <p:cNvSpPr txBox="1">
            <a:spLocks noGrp="1"/>
          </p:cNvSpPr>
          <p:nvPr>
            <p:ph type="ftr" idx="11"/>
          </p:nvPr>
        </p:nvSpPr>
        <p:spPr>
          <a:xfrm>
            <a:off x="3124200" y="462108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sldNum" idx="12"/>
          </p:nvPr>
        </p:nvSpPr>
        <p:spPr>
          <a:xfrm>
            <a:off x="6639264" y="4621082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title"/>
          </p:nvPr>
        </p:nvSpPr>
        <p:spPr>
          <a:xfrm>
            <a:off x="688490" y="427617"/>
            <a:ext cx="7756200" cy="7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Book Antiqua"/>
              <a:buNone/>
              <a:defRPr sz="5400" b="0" i="0" u="none" strike="noStrike" cap="non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09" name="Google Shape;109;p25"/>
          <p:cNvGrpSpPr/>
          <p:nvPr/>
        </p:nvGrpSpPr>
        <p:grpSpPr>
          <a:xfrm>
            <a:off x="1172602" y="1044163"/>
            <a:ext cx="6779092" cy="692550"/>
            <a:chOff x="1172602" y="1381459"/>
            <a:chExt cx="6779092" cy="923400"/>
          </a:xfrm>
        </p:grpSpPr>
        <p:sp>
          <p:nvSpPr>
            <p:cNvPr id="110" name="Google Shape;110;p25"/>
            <p:cNvSpPr txBox="1"/>
            <p:nvPr/>
          </p:nvSpPr>
          <p:spPr>
            <a:xfrm>
              <a:off x="4147073" y="1381459"/>
              <a:ext cx="8772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400">
                  <a:solidFill>
                    <a:srgbClr val="DBA253"/>
                  </a:solidFill>
                  <a:latin typeface="Noto Sans Symbols"/>
                  <a:ea typeface="Noto Sans Symbols"/>
                  <a:cs typeface="Noto Sans Symbols"/>
                  <a:sym typeface="Noto Sans Symbols"/>
                </a:rPr>
                <a:t>❧</a:t>
              </a:r>
              <a:endParaRPr sz="5400">
                <a:solidFill>
                  <a:srgbClr val="DBA253"/>
                </a:solidFill>
                <a:latin typeface="Noto Sans Symbols"/>
                <a:ea typeface="Noto Sans Symbols"/>
                <a:cs typeface="Noto Sans Symbols"/>
                <a:sym typeface="Noto Sans Symbols"/>
              </a:endParaRPr>
            </a:p>
          </p:txBody>
        </p:sp>
        <p:cxnSp>
          <p:nvCxnSpPr>
            <p:cNvPr id="111" name="Google Shape;111;p25"/>
            <p:cNvCxnSpPr/>
            <p:nvPr/>
          </p:nvCxnSpPr>
          <p:spPr>
            <a:xfrm rot="10800000">
              <a:off x="1172602" y="1925708"/>
              <a:ext cx="3119700" cy="1500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2" name="Google Shape;112;p25"/>
            <p:cNvCxnSpPr/>
            <p:nvPr/>
          </p:nvCxnSpPr>
          <p:spPr>
            <a:xfrm rot="10800000">
              <a:off x="4831994" y="1922738"/>
              <a:ext cx="3119700" cy="1500"/>
            </a:xfrm>
            <a:prstGeom prst="straightConnector1">
              <a:avLst/>
            </a:prstGeom>
            <a:noFill/>
            <a:ln w="12700" cap="flat" cmpd="sng">
              <a:solidFill>
                <a:srgbClr val="DBA25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26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0" name="Google Shape;12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9881" y="4159133"/>
            <a:ext cx="2167948" cy="870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>
            <a:spLocks noGrp="1"/>
          </p:cNvSpPr>
          <p:nvPr>
            <p:ph type="body" idx="1"/>
          </p:nvPr>
        </p:nvSpPr>
        <p:spPr>
          <a:xfrm>
            <a:off x="5029200" y="1200151"/>
            <a:ext cx="3657600" cy="28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sldNum" idx="12"/>
          </p:nvPr>
        </p:nvSpPr>
        <p:spPr>
          <a:xfrm>
            <a:off x="304800" y="468630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4" name="Google Shape;124;p27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538CD5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7"/>
          <p:cNvSpPr txBox="1">
            <a:spLocks noGrp="1"/>
          </p:cNvSpPr>
          <p:nvPr>
            <p:ph type="body" idx="2"/>
          </p:nvPr>
        </p:nvSpPr>
        <p:spPr>
          <a:xfrm>
            <a:off x="447675" y="1200150"/>
            <a:ext cx="3810000" cy="28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6" name="Google Shape;126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48921" y="4159133"/>
            <a:ext cx="2167948" cy="870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>
            <a:endParaRPr/>
          </a:p>
        </p:txBody>
      </p:sp>
      <p:sp>
        <p:nvSpPr>
          <p:cNvPr id="129" name="Google Shape;129;p2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28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2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2" name="Google Shape;132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9881" y="4159133"/>
            <a:ext cx="2167948" cy="870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body" idx="1"/>
          </p:nvPr>
        </p:nvSpPr>
        <p:spPr>
          <a:xfrm>
            <a:off x="5029200" y="1200151"/>
            <a:ext cx="3657600" cy="28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sldNum" idx="12"/>
          </p:nvPr>
        </p:nvSpPr>
        <p:spPr>
          <a:xfrm>
            <a:off x="304800" y="4686300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7" name="Google Shape;137;p29"/>
          <p:cNvSpPr txBox="1">
            <a:spLocks noGrp="1"/>
          </p:cNvSpPr>
          <p:nvPr>
            <p:ph type="body" idx="2"/>
          </p:nvPr>
        </p:nvSpPr>
        <p:spPr>
          <a:xfrm>
            <a:off x="447675" y="1200150"/>
            <a:ext cx="3810000" cy="28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8" name="Google Shape;13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48921" y="4159133"/>
            <a:ext cx="2167948" cy="8700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1800"/>
            </a:lvl9pPr>
          </a:lstStyle>
          <a:p>
            <a:endParaRPr/>
          </a:p>
        </p:txBody>
      </p:sp>
      <p:pic>
        <p:nvPicPr>
          <p:cNvPr id="141" name="Google Shape;141;p30" descr="FOOTER-1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783620"/>
            <a:ext cx="6858000" cy="365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DB913"/>
              </a:buClr>
              <a:buSzPts val="3600"/>
              <a:buFont typeface="Lato"/>
              <a:buNone/>
              <a:defRPr sz="3600" b="1">
                <a:solidFill>
                  <a:srgbClr val="FDB913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Lato"/>
              <a:buChar char="●"/>
              <a:defRPr sz="1800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Lato Light"/>
              <a:buChar char="○"/>
              <a:defRPr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Lato Light"/>
              <a:buChar char="■"/>
              <a:defRPr i="1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  <a:defRPr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○"/>
              <a:defRPr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■"/>
              <a:defRPr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●"/>
              <a:defRPr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Open Sans"/>
              <a:buChar char="○"/>
              <a:defRPr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400"/>
              <a:buFont typeface="Open Sans"/>
              <a:buChar char="■"/>
              <a:defRPr>
                <a:solidFill>
                  <a:srgbClr val="666666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png"/><Relationship Id="rId11" Type="http://schemas.openxmlformats.org/officeDocument/2006/relationships/image" Target="../media/image12.png"/><Relationship Id="rId5" Type="http://schemas.openxmlformats.org/officeDocument/2006/relationships/image" Target="../media/image13.pn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1"/>
          <p:cNvSpPr txBox="1">
            <a:spLocks noGrp="1"/>
          </p:cNvSpPr>
          <p:nvPr>
            <p:ph type="body" idx="1"/>
          </p:nvPr>
        </p:nvSpPr>
        <p:spPr>
          <a:xfrm>
            <a:off x="3195750" y="4483600"/>
            <a:ext cx="27105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DBA25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November  9, 2022</a:t>
            </a:r>
            <a:endParaRPr sz="1500" b="1">
              <a:solidFill>
                <a:srgbClr val="DBA25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7" name="Google Shape;147;p31"/>
          <p:cNvSpPr txBox="1"/>
          <p:nvPr/>
        </p:nvSpPr>
        <p:spPr>
          <a:xfrm>
            <a:off x="0" y="0"/>
            <a:ext cx="9102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 b="1" dirty="0" smtClean="0">
                <a:solidFill>
                  <a:srgbClr val="DBA25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“Recruiting </a:t>
            </a:r>
            <a:r>
              <a:rPr lang="en" sz="3800" b="1" dirty="0">
                <a:solidFill>
                  <a:srgbClr val="DBA25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Your </a:t>
            </a:r>
            <a:r>
              <a:rPr lang="en" sz="3800" b="1" dirty="0" smtClean="0">
                <a:solidFill>
                  <a:srgbClr val="DBA25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Future”</a:t>
            </a:r>
            <a:endParaRPr sz="2800" b="1" dirty="0">
              <a:solidFill>
                <a:srgbClr val="DBA25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48" name="Google Shape;148;p31"/>
          <p:cNvPicPr preferRelativeResize="0"/>
          <p:nvPr/>
        </p:nvPicPr>
        <p:blipFill rotWithShape="1">
          <a:blip r:embed="rId3">
            <a:alphaModFix/>
          </a:blip>
          <a:srcRect t="7268" r="12640" b="25806"/>
          <a:stretch/>
        </p:blipFill>
        <p:spPr>
          <a:xfrm>
            <a:off x="345975" y="1136451"/>
            <a:ext cx="2710500" cy="929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35164" y="1197989"/>
            <a:ext cx="2364785" cy="93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31"/>
          <p:cNvPicPr preferRelativeResize="0"/>
          <p:nvPr/>
        </p:nvPicPr>
        <p:blipFill rotWithShape="1">
          <a:blip r:embed="rId5">
            <a:alphaModFix/>
          </a:blip>
          <a:srcRect b="23751"/>
          <a:stretch/>
        </p:blipFill>
        <p:spPr>
          <a:xfrm>
            <a:off x="171413" y="3784625"/>
            <a:ext cx="2673500" cy="81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6688" y="3668139"/>
            <a:ext cx="2364800" cy="10484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475" y="1868024"/>
            <a:ext cx="3264826" cy="161547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2"/>
          <p:cNvSpPr txBox="1">
            <a:spLocks noGrp="1"/>
          </p:cNvSpPr>
          <p:nvPr>
            <p:ph type="body" idx="1"/>
          </p:nvPr>
        </p:nvSpPr>
        <p:spPr>
          <a:xfrm>
            <a:off x="3195750" y="4483600"/>
            <a:ext cx="27105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DBA25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November  9, 2022</a:t>
            </a:r>
            <a:endParaRPr sz="1500" b="1">
              <a:solidFill>
                <a:srgbClr val="DBA25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8" name="Google Shape;158;p32"/>
          <p:cNvSpPr txBox="1"/>
          <p:nvPr/>
        </p:nvSpPr>
        <p:spPr>
          <a:xfrm>
            <a:off x="0" y="0"/>
            <a:ext cx="9102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solidFill>
                  <a:srgbClr val="DBA25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“Recruiting </a:t>
            </a:r>
            <a:r>
              <a:rPr lang="en" sz="2400" b="1" dirty="0">
                <a:solidFill>
                  <a:srgbClr val="DBA25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Your </a:t>
            </a:r>
            <a:r>
              <a:rPr lang="en" sz="2400" b="1" dirty="0" smtClean="0">
                <a:solidFill>
                  <a:srgbClr val="DBA25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Future”</a:t>
            </a:r>
            <a:r>
              <a:rPr lang="en" sz="2400" b="1" dirty="0">
                <a:solidFill>
                  <a:srgbClr val="DBA25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/>
            </a:r>
            <a:br>
              <a:rPr lang="en" sz="2400" b="1" dirty="0">
                <a:solidFill>
                  <a:srgbClr val="DBA253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" sz="2400" b="1" dirty="0">
                <a:solidFill>
                  <a:srgbClr val="DBA25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</a:t>
            </a:r>
            <a:r>
              <a:rPr lang="en" sz="2400" b="1" dirty="0" smtClean="0">
                <a:solidFill>
                  <a:srgbClr val="DBA25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</a:t>
            </a:r>
            <a:r>
              <a:rPr lang="en" sz="2400" b="1" dirty="0">
                <a:solidFill>
                  <a:srgbClr val="DBA25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Employ &amp; Integrate Students </a:t>
            </a:r>
            <a:r>
              <a:rPr lang="en" sz="2400" b="1" dirty="0" smtClean="0">
                <a:solidFill>
                  <a:srgbClr val="DBA25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Into </a:t>
            </a:r>
            <a:r>
              <a:rPr lang="en" sz="2400" b="1" dirty="0">
                <a:solidFill>
                  <a:srgbClr val="DBA25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Your Organization</a:t>
            </a:r>
            <a:endParaRPr b="1" dirty="0">
              <a:solidFill>
                <a:srgbClr val="DBA25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9" name="Google Shape;159;p32"/>
          <p:cNvPicPr preferRelativeResize="0"/>
          <p:nvPr/>
        </p:nvPicPr>
        <p:blipFill rotWithShape="1">
          <a:blip r:embed="rId3">
            <a:alphaModFix/>
          </a:blip>
          <a:srcRect t="7268" r="12640" b="25806"/>
          <a:stretch/>
        </p:blipFill>
        <p:spPr>
          <a:xfrm>
            <a:off x="596900" y="1354425"/>
            <a:ext cx="2208650" cy="75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7450" y="1374800"/>
            <a:ext cx="1823300" cy="717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1" name="Google Shape;161;p32"/>
          <p:cNvCxnSpPr/>
          <p:nvPr/>
        </p:nvCxnSpPr>
        <p:spPr>
          <a:xfrm>
            <a:off x="290225" y="2233150"/>
            <a:ext cx="8642400" cy="4020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2" name="Google Shape;162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0226" y="2363925"/>
            <a:ext cx="2469801" cy="1020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7400" y="3530396"/>
            <a:ext cx="1446500" cy="144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325175" y="2608888"/>
            <a:ext cx="2414200" cy="87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32"/>
          <p:cNvPicPr preferRelativeResize="0"/>
          <p:nvPr/>
        </p:nvPicPr>
        <p:blipFill rotWithShape="1">
          <a:blip r:embed="rId8">
            <a:alphaModFix/>
          </a:blip>
          <a:srcRect l="23415" t="39773" r="23643" b="34409"/>
          <a:stretch/>
        </p:blipFill>
        <p:spPr>
          <a:xfrm>
            <a:off x="6131935" y="4000625"/>
            <a:ext cx="2800680" cy="71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32"/>
          <p:cNvPicPr preferRelativeResize="0"/>
          <p:nvPr/>
        </p:nvPicPr>
        <p:blipFill rotWithShape="1">
          <a:blip r:embed="rId9">
            <a:alphaModFix/>
          </a:blip>
          <a:srcRect b="23751"/>
          <a:stretch/>
        </p:blipFill>
        <p:spPr>
          <a:xfrm>
            <a:off x="3074688" y="2348825"/>
            <a:ext cx="2550625" cy="77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306975" y="3351487"/>
            <a:ext cx="2086069" cy="924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515" y="930446"/>
            <a:ext cx="2355970" cy="11657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On-screen Show (16:9)</PresentationFormat>
  <Paragraphs>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Lato Light</vt:lpstr>
      <vt:lpstr>Calibri</vt:lpstr>
      <vt:lpstr>PT Sans Narrow</vt:lpstr>
      <vt:lpstr>Book Antiqua</vt:lpstr>
      <vt:lpstr>Arial</vt:lpstr>
      <vt:lpstr>Lato</vt:lpstr>
      <vt:lpstr>Noto Sans Symbols</vt:lpstr>
      <vt:lpstr>Open Sans</vt:lpstr>
      <vt:lpstr>Helvetica Neue</vt:lpstr>
      <vt:lpstr>Simple Light</vt:lpstr>
      <vt:lpstr>Tropic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Fulk, H Roger</cp:lastModifiedBy>
  <cp:revision>1</cp:revision>
  <dcterms:modified xsi:type="dcterms:W3CDTF">2022-11-02T19:29:56Z</dcterms:modified>
</cp:coreProperties>
</file>