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88" d="100"/>
          <a:sy n="88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980162-156C-4DDF-9298-9C71726B34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5ACD9B-1CF9-4949-8DAB-66795739C22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5ABB36-5E01-4CCD-AD9E-78A2BCD1D32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DBEAE5-0F2D-4026-BF85-0A3F7C65D8D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FF81B6-90A4-449A-94BB-E18E37E6A3C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AC4F177-0A48-494B-B2DF-62CE5B8B3A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E648A58-5336-4E04-B3B0-5385D5301AF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536DBFE-6121-4BC6-AD47-6B66F67A600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A119F58-2413-4D13-8468-9642699F1BD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066D3AA-64D4-4756-B3B5-33E442A80EC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4013726-B2AC-4EB3-84B5-C068B750194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Pamela</dc:creator>
  <cp:lastModifiedBy>Hunt, Pamela</cp:lastModifiedBy>
  <cp:revision>2</cp:revision>
  <cp:lastPrinted>2022-03-21T12:54:11Z</cp:lastPrinted>
  <dcterms:created xsi:type="dcterms:W3CDTF">2022-03-21T16:54:11Z</dcterms:created>
  <dcterms:modified xsi:type="dcterms:W3CDTF">2022-03-25T21:01:27Z</dcterms:modified>
</cp:coreProperties>
</file>