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70" r:id="rId11"/>
  </p:sldIdLst>
  <p:sldSz cx="9144000" cy="5143500" type="screen16x9"/>
  <p:notesSz cx="6858000" cy="9144000"/>
  <p:embeddedFontLst>
    <p:embeddedFont>
      <p:font typeface="Alice" panose="020B0604020202020204" charset="0"/>
      <p:regular r:id="rId13"/>
    </p:embeddedFont>
    <p:embeddedFont>
      <p:font typeface="Barlow Condensed" panose="020B0604020202020204" charset="0"/>
      <p:regular r:id="rId14"/>
      <p:bold r:id="rId15"/>
      <p:italic r:id="rId16"/>
      <p:boldItalic r:id="rId17"/>
    </p:embeddedFont>
    <p:embeddedFont>
      <p:font typeface="Barlow Condensed SemiBold" panose="020B0604020202020204" charset="0"/>
      <p:regular r:id="rId18"/>
      <p:bold r:id="rId19"/>
      <p:italic r:id="rId20"/>
      <p:boldItalic r:id="rId21"/>
    </p:embeddedFont>
    <p:embeddedFont>
      <p:font typeface="Bebas Neue" panose="020B0604020202020204" charset="0"/>
      <p:regular r:id="rId22"/>
    </p:embeddedFont>
    <p:embeddedFont>
      <p:font typeface="DM Serif Display" panose="020B0604020202020204" charset="0"/>
      <p:regular r:id="rId23"/>
      <p:italic r:id="rId24"/>
    </p:embeddedFont>
    <p:embeddedFont>
      <p:font typeface="Fira Sans" panose="020B0604020202020204" charset="0"/>
      <p:regular r:id="rId25"/>
      <p:bold r:id="rId26"/>
      <p:italic r:id="rId27"/>
      <p:boldItalic r:id="rId28"/>
    </p:embeddedFont>
    <p:embeddedFont>
      <p:font typeface="Oswald" panose="020B0604020202020204" charset="0"/>
      <p:regular r:id="rId29"/>
      <p:bold r:id="rId30"/>
    </p:embeddedFont>
    <p:embeddedFont>
      <p:font typeface="Poppins SemiBold" panose="020B0604020202020204" charset="0"/>
      <p:regular r:id="rId31"/>
      <p:bold r:id="rId32"/>
      <p:italic r:id="rId33"/>
      <p:boldItalic r:id="rId34"/>
    </p:embeddedFont>
    <p:embeddedFont>
      <p:font typeface="Roboto Slab" pitchFamily="2" charset="0"/>
      <p:regular r:id="rId35"/>
      <p:bold r:id="rId36"/>
    </p:embeddedFont>
    <p:embeddedFont>
      <p:font typeface="Work San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dfc271ecd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dfc271ecd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56ccd20663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56ccd20663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09c94175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609c94175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2e0ee200e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2e0ee200e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2e0ee200e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2e0ee200e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609c94175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609c94175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609c94175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609c94175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56ccd20663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56ccd20663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5afa6a8c3e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5afa6a8c3e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://bit.ly/2TtBDfr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://bit.ly/2TyoMsr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://bit.ly/2Tynxth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46854">
            <a:off x="477914" y="3313012"/>
            <a:ext cx="3812724" cy="25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0322" y="3313011"/>
            <a:ext cx="3309757" cy="257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2906">
            <a:off x="-838000" y="-305088"/>
            <a:ext cx="5955851" cy="265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4312" y="-400699"/>
            <a:ext cx="5514516" cy="28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394131" y="-400691"/>
            <a:ext cx="4797327" cy="163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17981" flipH="1">
            <a:off x="-867524" y="2410039"/>
            <a:ext cx="3812725" cy="345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30953" y="2066227"/>
            <a:ext cx="1750096" cy="228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29800" y="1078275"/>
            <a:ext cx="6884400" cy="24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753950" y="3805950"/>
            <a:ext cx="56361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20271" y="-297824"/>
            <a:ext cx="5704776" cy="44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053984" y="3688832"/>
            <a:ext cx="2837811" cy="257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779582" y="775746"/>
            <a:ext cx="2118548" cy="24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0029" y="-418449"/>
            <a:ext cx="5704776" cy="44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60452" y="2859146"/>
            <a:ext cx="5775078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1628250" y="1104600"/>
            <a:ext cx="5887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1628250" y="3068100"/>
            <a:ext cx="5887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2">
            <a:alphaModFix/>
          </a:blip>
          <a:srcRect t="23559" r="13688"/>
          <a:stretch/>
        </p:blipFill>
        <p:spPr>
          <a:xfrm>
            <a:off x="7642423" y="-16100"/>
            <a:ext cx="1501578" cy="10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 amt="64000"/>
          </a:blip>
          <a:srcRect l="7876" t="-9146" b="34841"/>
          <a:stretch/>
        </p:blipFill>
        <p:spPr>
          <a:xfrm>
            <a:off x="0" y="4374000"/>
            <a:ext cx="3565373" cy="7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6103"/>
            <a:ext cx="3988977" cy="171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r="45881" b="31473"/>
          <a:stretch/>
        </p:blipFill>
        <p:spPr>
          <a:xfrm>
            <a:off x="7904725" y="3092675"/>
            <a:ext cx="1239274" cy="20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>
            <a:off x="1764187" y="1260639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1079287" y="2308200"/>
            <a:ext cx="3123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3"/>
          </p:nvPr>
        </p:nvSpPr>
        <p:spPr>
          <a:xfrm>
            <a:off x="1077487" y="1998000"/>
            <a:ext cx="3127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 hasCustomPrompt="1"/>
          </p:nvPr>
        </p:nvSpPr>
        <p:spPr>
          <a:xfrm>
            <a:off x="5626019" y="125431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4939319" y="2307450"/>
            <a:ext cx="31272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6"/>
          </p:nvPr>
        </p:nvSpPr>
        <p:spPr>
          <a:xfrm>
            <a:off x="4939319" y="1991675"/>
            <a:ext cx="3127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7" hasCustomPrompt="1"/>
          </p:nvPr>
        </p:nvSpPr>
        <p:spPr>
          <a:xfrm>
            <a:off x="1764181" y="306176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8"/>
          </p:nvPr>
        </p:nvSpPr>
        <p:spPr>
          <a:xfrm>
            <a:off x="1077481" y="4108575"/>
            <a:ext cx="31272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1077481" y="3798525"/>
            <a:ext cx="3127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34463" y="308867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4939319" y="4108575"/>
            <a:ext cx="31272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5"/>
          </p:nvPr>
        </p:nvSpPr>
        <p:spPr>
          <a:xfrm>
            <a:off x="4939319" y="3798525"/>
            <a:ext cx="31272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4"/>
          <p:cNvPicPr preferRelativeResize="0"/>
          <p:nvPr/>
        </p:nvPicPr>
        <p:blipFill rotWithShape="1">
          <a:blip r:embed="rId2">
            <a:alphaModFix/>
          </a:blip>
          <a:srcRect r="-11844"/>
          <a:stretch/>
        </p:blipFill>
        <p:spPr>
          <a:xfrm>
            <a:off x="323850" y="371363"/>
            <a:ext cx="6534149" cy="394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324111" y="587888"/>
            <a:ext cx="621332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8104" y="-701894"/>
            <a:ext cx="5280102" cy="14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3753" y="539505"/>
            <a:ext cx="6534149" cy="507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6">
            <a:alphaModFix/>
          </a:blip>
          <a:srcRect r="20848"/>
          <a:stretch/>
        </p:blipFill>
        <p:spPr>
          <a:xfrm flipH="1">
            <a:off x="1" y="1134625"/>
            <a:ext cx="2658000" cy="438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530" y="3729504"/>
            <a:ext cx="4528502" cy="198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4658775" y="3534113"/>
            <a:ext cx="3771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2342775" y="1366449"/>
            <a:ext cx="60879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5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l="43686" r="-5" b="9698"/>
          <a:stretch/>
        </p:blipFill>
        <p:spPr>
          <a:xfrm rot="10800000">
            <a:off x="8430724" y="-24776"/>
            <a:ext cx="749951" cy="126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r="3175"/>
          <a:stretch/>
        </p:blipFill>
        <p:spPr>
          <a:xfrm rot="10800000">
            <a:off x="-9053" y="3739674"/>
            <a:ext cx="2706028" cy="144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 r="23242"/>
          <a:stretch/>
        </p:blipFill>
        <p:spPr>
          <a:xfrm rot="-5400000">
            <a:off x="-301901" y="341073"/>
            <a:ext cx="1697326" cy="9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5">
            <a:alphaModFix/>
          </a:blip>
          <a:srcRect t="17783"/>
          <a:stretch/>
        </p:blipFill>
        <p:spPr>
          <a:xfrm rot="10800000">
            <a:off x="2724550" y="4176350"/>
            <a:ext cx="3470100" cy="97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6">
            <a:alphaModFix/>
          </a:blip>
          <a:srcRect r="41403" b="-15526"/>
          <a:stretch/>
        </p:blipFill>
        <p:spPr>
          <a:xfrm rot="-5400000">
            <a:off x="7748600" y="204223"/>
            <a:ext cx="1825925" cy="13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7">
            <a:alphaModFix/>
          </a:blip>
          <a:srcRect l="35087" t="24133" r="6"/>
          <a:stretch/>
        </p:blipFill>
        <p:spPr>
          <a:xfrm rot="10800000">
            <a:off x="7880903" y="3962528"/>
            <a:ext cx="1299773" cy="118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46852">
            <a:off x="-1160148" y="3397457"/>
            <a:ext cx="4714121" cy="318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563" y="3633301"/>
            <a:ext cx="5514516" cy="28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46858">
            <a:off x="5923611" y="-1239379"/>
            <a:ext cx="4913832" cy="331585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4">
            <a:alphaModFix/>
          </a:blip>
          <a:srcRect t="17783"/>
          <a:stretch/>
        </p:blipFill>
        <p:spPr>
          <a:xfrm rot="10800000">
            <a:off x="591875" y="4505888"/>
            <a:ext cx="4445000" cy="124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710610" y="2066227"/>
            <a:ext cx="1750096" cy="228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74609">
            <a:off x="-568361" y="3347077"/>
            <a:ext cx="3812727" cy="257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2411" y="3793867"/>
            <a:ext cx="2112231" cy="222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7818" y="2"/>
            <a:ext cx="1618725" cy="18407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subTitle" idx="1"/>
          </p:nvPr>
        </p:nvSpPr>
        <p:spPr>
          <a:xfrm>
            <a:off x="713225" y="1172250"/>
            <a:ext cx="2676900" cy="21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1699" y="-474094"/>
            <a:ext cx="2840402" cy="9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610349" y="4053579"/>
            <a:ext cx="2533652" cy="10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7">
            <a:alphaModFix/>
          </a:blip>
          <a:srcRect r="45881" b="31473"/>
          <a:stretch/>
        </p:blipFill>
        <p:spPr>
          <a:xfrm>
            <a:off x="7904725" y="3092675"/>
            <a:ext cx="1239274" cy="20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 ">
  <p:cSld name="CUSTOM_7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subTitle" idx="1"/>
          </p:nvPr>
        </p:nvSpPr>
        <p:spPr>
          <a:xfrm>
            <a:off x="713225" y="1172250"/>
            <a:ext cx="3610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7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062828">
            <a:off x="6680826" y="2094426"/>
            <a:ext cx="3812725" cy="257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9514" y="3316667"/>
            <a:ext cx="2112231" cy="222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6145" y="-188985"/>
            <a:ext cx="1618725" cy="184072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713225" y="2376200"/>
            <a:ext cx="2663100" cy="13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713225" y="1687075"/>
            <a:ext cx="266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601" y="-122369"/>
            <a:ext cx="2840402" cy="9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-1" y="4053579"/>
            <a:ext cx="2533652" cy="10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7">
            <a:alphaModFix/>
          </a:blip>
          <a:srcRect r="45881" b="31473"/>
          <a:stretch/>
        </p:blipFill>
        <p:spPr>
          <a:xfrm flipH="1">
            <a:off x="3" y="3092675"/>
            <a:ext cx="1239274" cy="20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_2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subTitle" idx="1"/>
          </p:nvPr>
        </p:nvSpPr>
        <p:spPr>
          <a:xfrm>
            <a:off x="713225" y="1172250"/>
            <a:ext cx="7025400" cy="30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46854" flipH="1">
            <a:off x="4679802" y="3313012"/>
            <a:ext cx="3812724" cy="25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69640" y="3313011"/>
            <a:ext cx="3309757" cy="257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2906" flipH="1">
            <a:off x="3852589" y="-305088"/>
            <a:ext cx="5955851" cy="265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360235" y="-400699"/>
            <a:ext cx="5514516" cy="28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21019" y="-400691"/>
            <a:ext cx="4797327" cy="163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17981">
            <a:off x="6025237" y="2410039"/>
            <a:ext cx="3812725" cy="345525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713225" y="2488475"/>
            <a:ext cx="5554800" cy="7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13" y="1344125"/>
            <a:ext cx="114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713225" y="3203375"/>
            <a:ext cx="55548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1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540668" y="-276816"/>
            <a:ext cx="4797327" cy="163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427" y="-681099"/>
            <a:ext cx="2504735" cy="194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3253" y="3531577"/>
            <a:ext cx="1750096" cy="228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>
            <a:spLocks noGrp="1"/>
          </p:cNvSpPr>
          <p:nvPr>
            <p:ph type="subTitle" idx="1"/>
          </p:nvPr>
        </p:nvSpPr>
        <p:spPr>
          <a:xfrm>
            <a:off x="713225" y="2922656"/>
            <a:ext cx="23364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2"/>
          </p:nvPr>
        </p:nvSpPr>
        <p:spPr>
          <a:xfrm>
            <a:off x="713225" y="2454812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3"/>
          </p:nvPr>
        </p:nvSpPr>
        <p:spPr>
          <a:xfrm>
            <a:off x="3403800" y="2922073"/>
            <a:ext cx="23364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4"/>
          </p:nvPr>
        </p:nvSpPr>
        <p:spPr>
          <a:xfrm>
            <a:off x="3403800" y="2454212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5"/>
          </p:nvPr>
        </p:nvSpPr>
        <p:spPr>
          <a:xfrm>
            <a:off x="6094375" y="2922073"/>
            <a:ext cx="23364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6"/>
          </p:nvPr>
        </p:nvSpPr>
        <p:spPr>
          <a:xfrm>
            <a:off x="6094375" y="2454212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5">
            <a:alphaModFix/>
          </a:blip>
          <a:srcRect l="-17799" t="-17855"/>
          <a:stretch/>
        </p:blipFill>
        <p:spPr>
          <a:xfrm rot="1029012">
            <a:off x="-1172650" y="4094275"/>
            <a:ext cx="5462253" cy="17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674" y="-265099"/>
            <a:ext cx="3006904" cy="8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108189">
            <a:off x="-1333237" y="2911253"/>
            <a:ext cx="3308379" cy="257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1"/>
          </p:nvPr>
        </p:nvSpPr>
        <p:spPr>
          <a:xfrm>
            <a:off x="713350" y="1843150"/>
            <a:ext cx="21096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subTitle" idx="2"/>
          </p:nvPr>
        </p:nvSpPr>
        <p:spPr>
          <a:xfrm>
            <a:off x="713375" y="1422075"/>
            <a:ext cx="210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ubTitle" idx="3"/>
          </p:nvPr>
        </p:nvSpPr>
        <p:spPr>
          <a:xfrm>
            <a:off x="6320950" y="1843150"/>
            <a:ext cx="21096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ubTitle" idx="4"/>
          </p:nvPr>
        </p:nvSpPr>
        <p:spPr>
          <a:xfrm>
            <a:off x="6320950" y="1422075"/>
            <a:ext cx="210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5"/>
          </p:nvPr>
        </p:nvSpPr>
        <p:spPr>
          <a:xfrm>
            <a:off x="713350" y="3794825"/>
            <a:ext cx="21096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6"/>
          </p:nvPr>
        </p:nvSpPr>
        <p:spPr>
          <a:xfrm>
            <a:off x="713225" y="3373750"/>
            <a:ext cx="210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7"/>
          </p:nvPr>
        </p:nvSpPr>
        <p:spPr>
          <a:xfrm>
            <a:off x="6320950" y="3794825"/>
            <a:ext cx="21096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8"/>
          </p:nvPr>
        </p:nvSpPr>
        <p:spPr>
          <a:xfrm>
            <a:off x="6320950" y="3373750"/>
            <a:ext cx="210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342977" y="3241574"/>
            <a:ext cx="2943452" cy="131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6106" y="4163970"/>
            <a:ext cx="2336399" cy="120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351" y="4599417"/>
            <a:ext cx="1953823" cy="8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2124175" cy="9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_1_1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70943">
            <a:off x="-623065" y="-403307"/>
            <a:ext cx="2972227" cy="132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29993">
            <a:off x="-1025617" y="4106669"/>
            <a:ext cx="2997461" cy="131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 rotWithShape="1">
          <a:blip r:embed="rId4">
            <a:alphaModFix/>
          </a:blip>
          <a:srcRect r="37946"/>
          <a:stretch/>
        </p:blipFill>
        <p:spPr>
          <a:xfrm>
            <a:off x="6915700" y="3290954"/>
            <a:ext cx="2485473" cy="270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5">
            <a:alphaModFix/>
          </a:blip>
          <a:srcRect l="-14570" r="-7873"/>
          <a:stretch/>
        </p:blipFill>
        <p:spPr>
          <a:xfrm rot="10800000">
            <a:off x="3555673" y="-1310799"/>
            <a:ext cx="6965627" cy="293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DM Serif Display"/>
              <a:buNone/>
              <a:defRPr sz="34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subTitle" idx="1"/>
          </p:nvPr>
        </p:nvSpPr>
        <p:spPr>
          <a:xfrm>
            <a:off x="713225" y="2277973"/>
            <a:ext cx="233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2"/>
          </p:nvPr>
        </p:nvSpPr>
        <p:spPr>
          <a:xfrm>
            <a:off x="713225" y="1824949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3"/>
          </p:nvPr>
        </p:nvSpPr>
        <p:spPr>
          <a:xfrm>
            <a:off x="713225" y="4067536"/>
            <a:ext cx="233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4"/>
          </p:nvPr>
        </p:nvSpPr>
        <p:spPr>
          <a:xfrm>
            <a:off x="713225" y="3605774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ubTitle" idx="5"/>
          </p:nvPr>
        </p:nvSpPr>
        <p:spPr>
          <a:xfrm>
            <a:off x="3413300" y="2275491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6"/>
          </p:nvPr>
        </p:nvSpPr>
        <p:spPr>
          <a:xfrm>
            <a:off x="3413300" y="1822474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ubTitle" idx="7"/>
          </p:nvPr>
        </p:nvSpPr>
        <p:spPr>
          <a:xfrm>
            <a:off x="3413300" y="4065061"/>
            <a:ext cx="233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subTitle" idx="8"/>
          </p:nvPr>
        </p:nvSpPr>
        <p:spPr>
          <a:xfrm>
            <a:off x="3413300" y="3603299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subTitle" idx="9"/>
          </p:nvPr>
        </p:nvSpPr>
        <p:spPr>
          <a:xfrm>
            <a:off x="6094325" y="2277973"/>
            <a:ext cx="233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13"/>
          </p:nvPr>
        </p:nvSpPr>
        <p:spPr>
          <a:xfrm>
            <a:off x="6094325" y="1824949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subTitle" idx="14"/>
          </p:nvPr>
        </p:nvSpPr>
        <p:spPr>
          <a:xfrm>
            <a:off x="6094325" y="4067536"/>
            <a:ext cx="2336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5"/>
          </p:nvPr>
        </p:nvSpPr>
        <p:spPr>
          <a:xfrm>
            <a:off x="6094325" y="3605774"/>
            <a:ext cx="233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erif Display"/>
              <a:buNone/>
              <a:defRPr sz="22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9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0029" y="886206"/>
            <a:ext cx="5704776" cy="44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3" y="-1237599"/>
            <a:ext cx="2837811" cy="257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6889" y="1838111"/>
            <a:ext cx="2118548" cy="24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20271" y="1006831"/>
            <a:ext cx="5704776" cy="44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1992" y="-17"/>
            <a:ext cx="5775078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>
            <a:spLocks noGrp="1"/>
          </p:cNvSpPr>
          <p:nvPr>
            <p:ph type="title" hasCustomPrompt="1"/>
          </p:nvPr>
        </p:nvSpPr>
        <p:spPr>
          <a:xfrm>
            <a:off x="1836700" y="750625"/>
            <a:ext cx="54705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1"/>
          </p:nvPr>
        </p:nvSpPr>
        <p:spPr>
          <a:xfrm>
            <a:off x="2223600" y="1419825"/>
            <a:ext cx="46968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title" idx="2" hasCustomPrompt="1"/>
          </p:nvPr>
        </p:nvSpPr>
        <p:spPr>
          <a:xfrm>
            <a:off x="1836700" y="2034715"/>
            <a:ext cx="54705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3"/>
          </p:nvPr>
        </p:nvSpPr>
        <p:spPr>
          <a:xfrm>
            <a:off x="2223600" y="2720848"/>
            <a:ext cx="46968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title" idx="4" hasCustomPrompt="1"/>
          </p:nvPr>
        </p:nvSpPr>
        <p:spPr>
          <a:xfrm>
            <a:off x="1836700" y="3346047"/>
            <a:ext cx="54705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M Serif Display"/>
              <a:buNone/>
              <a:defRPr sz="6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5"/>
          </p:nvPr>
        </p:nvSpPr>
        <p:spPr>
          <a:xfrm>
            <a:off x="2223600" y="4040670"/>
            <a:ext cx="46968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42487">
            <a:off x="-2669007" y="1400739"/>
            <a:ext cx="5259260" cy="234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838" y="4607500"/>
            <a:ext cx="2841492" cy="12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 rotWithShape="1">
          <a:blip r:embed="rId4">
            <a:alphaModFix/>
          </a:blip>
          <a:srcRect t="29448" r="37946"/>
          <a:stretch/>
        </p:blipFill>
        <p:spPr>
          <a:xfrm>
            <a:off x="6770751" y="0"/>
            <a:ext cx="2373248" cy="182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>
            <a:spLocks noGrp="1"/>
          </p:cNvSpPr>
          <p:nvPr>
            <p:ph type="title" hasCustomPrompt="1"/>
          </p:nvPr>
        </p:nvSpPr>
        <p:spPr>
          <a:xfrm>
            <a:off x="989524" y="1443825"/>
            <a:ext cx="1544100" cy="3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title" idx="2" hasCustomPrompt="1"/>
          </p:nvPr>
        </p:nvSpPr>
        <p:spPr>
          <a:xfrm>
            <a:off x="989524" y="3321638"/>
            <a:ext cx="1544100" cy="3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17" name="Google Shape;217;p25"/>
          <p:cNvSpPr txBox="1">
            <a:spLocks noGrp="1"/>
          </p:cNvSpPr>
          <p:nvPr>
            <p:ph type="title" idx="3" hasCustomPrompt="1"/>
          </p:nvPr>
        </p:nvSpPr>
        <p:spPr>
          <a:xfrm>
            <a:off x="6621398" y="1458975"/>
            <a:ext cx="1544100" cy="3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 idx="4" hasCustomPrompt="1"/>
          </p:nvPr>
        </p:nvSpPr>
        <p:spPr>
          <a:xfrm>
            <a:off x="6621398" y="3321650"/>
            <a:ext cx="1544100" cy="3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M Serif Display"/>
              <a:buNone/>
              <a:defRPr sz="30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25"/>
          <p:cNvSpPr txBox="1">
            <a:spLocks noGrp="1"/>
          </p:cNvSpPr>
          <p:nvPr>
            <p:ph type="subTitle" idx="1"/>
          </p:nvPr>
        </p:nvSpPr>
        <p:spPr>
          <a:xfrm>
            <a:off x="713224" y="2227525"/>
            <a:ext cx="2096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subTitle" idx="5"/>
          </p:nvPr>
        </p:nvSpPr>
        <p:spPr>
          <a:xfrm>
            <a:off x="713224" y="1806425"/>
            <a:ext cx="209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subTitle" idx="6"/>
          </p:nvPr>
        </p:nvSpPr>
        <p:spPr>
          <a:xfrm>
            <a:off x="713224" y="4114625"/>
            <a:ext cx="2096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subTitle" idx="7"/>
          </p:nvPr>
        </p:nvSpPr>
        <p:spPr>
          <a:xfrm>
            <a:off x="713224" y="3693525"/>
            <a:ext cx="209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ubTitle" idx="8"/>
          </p:nvPr>
        </p:nvSpPr>
        <p:spPr>
          <a:xfrm>
            <a:off x="6346448" y="2241775"/>
            <a:ext cx="209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9"/>
          </p:nvPr>
        </p:nvSpPr>
        <p:spPr>
          <a:xfrm>
            <a:off x="6346448" y="1820699"/>
            <a:ext cx="209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13"/>
          </p:nvPr>
        </p:nvSpPr>
        <p:spPr>
          <a:xfrm>
            <a:off x="6346448" y="4100336"/>
            <a:ext cx="209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14"/>
          </p:nvPr>
        </p:nvSpPr>
        <p:spPr>
          <a:xfrm>
            <a:off x="6346448" y="3679249"/>
            <a:ext cx="209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M Serif Display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009828" y="1150632"/>
            <a:ext cx="4356127" cy="19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46854">
            <a:off x="477914" y="3313012"/>
            <a:ext cx="3812724" cy="25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322" y="3313011"/>
            <a:ext cx="3309757" cy="257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2906">
            <a:off x="1450475" y="-303888"/>
            <a:ext cx="5955851" cy="265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15812" y="-96824"/>
            <a:ext cx="5514516" cy="28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857207" y="-96816"/>
            <a:ext cx="4797327" cy="163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17981" flipH="1">
            <a:off x="-867524" y="2410039"/>
            <a:ext cx="3812725" cy="345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4184" y="96950"/>
            <a:ext cx="3256868" cy="42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2642550" y="577625"/>
            <a:ext cx="38589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6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2642550" y="1466825"/>
            <a:ext cx="3858900" cy="1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/>
          <p:nvPr/>
        </p:nvSpPr>
        <p:spPr>
          <a:xfrm>
            <a:off x="2742150" y="3445798"/>
            <a:ext cx="36597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CREDITS: Diese Präsentationsvorlage wurde von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erstellt, inklusive Icons von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und Infografiken &amp; Bilder von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3081">
            <a:off x="5702951" y="-401124"/>
            <a:ext cx="3812727" cy="25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5686" y="-493333"/>
            <a:ext cx="2112231" cy="222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005" y="-579510"/>
            <a:ext cx="1618725" cy="184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 rotWithShape="1">
          <a:blip r:embed="rId5">
            <a:alphaModFix/>
          </a:blip>
          <a:srcRect r="45881" b="31473"/>
          <a:stretch/>
        </p:blipFill>
        <p:spPr>
          <a:xfrm flipH="1">
            <a:off x="-5" y="-326102"/>
            <a:ext cx="3305175" cy="546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 rotWithShape="1">
          <a:blip r:embed="rId6">
            <a:alphaModFix/>
          </a:blip>
          <a:srcRect t="34623"/>
          <a:stretch/>
        </p:blipFill>
        <p:spPr>
          <a:xfrm rot="10800000" flipH="1">
            <a:off x="4870875" y="4104678"/>
            <a:ext cx="4797327" cy="10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accen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067680">
            <a:off x="-2562600" y="1049211"/>
            <a:ext cx="5955850" cy="265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4800" y="-463258"/>
            <a:ext cx="3625375" cy="159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 rotWithShape="1">
          <a:blip r:embed="rId4">
            <a:alphaModFix/>
          </a:blip>
          <a:srcRect t="29443" r="37946" b="-38411"/>
          <a:stretch/>
        </p:blipFill>
        <p:spPr>
          <a:xfrm>
            <a:off x="5518625" y="0"/>
            <a:ext cx="3625375" cy="429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5325" y="2570475"/>
            <a:ext cx="5857874" cy="302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2">
            <a:alphaModFix/>
          </a:blip>
          <a:srcRect t="89" b="99"/>
          <a:stretch/>
        </p:blipFill>
        <p:spPr>
          <a:xfrm rot="10800000">
            <a:off x="-37925" y="-15950"/>
            <a:ext cx="9219851" cy="51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0"/>
          <p:cNvPicPr preferRelativeResize="0"/>
          <p:nvPr/>
        </p:nvPicPr>
        <p:blipFill rotWithShape="1">
          <a:blip r:embed="rId2">
            <a:alphaModFix/>
          </a:blip>
          <a:srcRect t="29" b="19"/>
          <a:stretch/>
        </p:blipFill>
        <p:spPr>
          <a:xfrm>
            <a:off x="-6450" y="0"/>
            <a:ext cx="91569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2624788" y="2307063"/>
            <a:ext cx="389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title" idx="2" hasCustomPrompt="1"/>
          </p:nvPr>
        </p:nvSpPr>
        <p:spPr>
          <a:xfrm>
            <a:off x="3965250" y="866625"/>
            <a:ext cx="1213500" cy="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7" name="Google Shape;257;p30"/>
          <p:cNvSpPr txBox="1">
            <a:spLocks noGrp="1"/>
          </p:cNvSpPr>
          <p:nvPr>
            <p:ph type="subTitle" idx="1"/>
          </p:nvPr>
        </p:nvSpPr>
        <p:spPr>
          <a:xfrm>
            <a:off x="1816625" y="3551975"/>
            <a:ext cx="55113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067680">
            <a:off x="-1781550" y="1245636"/>
            <a:ext cx="5955850" cy="265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104632">
            <a:off x="-1695450" y="3365792"/>
            <a:ext cx="3625375" cy="15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4">
            <a:alphaModFix/>
          </a:blip>
          <a:srcRect t="29448" r="37946"/>
          <a:stretch/>
        </p:blipFill>
        <p:spPr>
          <a:xfrm>
            <a:off x="5518628" y="0"/>
            <a:ext cx="3625375" cy="278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0082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pic>
        <p:nvPicPr>
          <p:cNvPr id="34" name="Google Shape;34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055" y="1924055"/>
            <a:ext cx="7872374" cy="405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_1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2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 rot="10800000">
            <a:off x="-34850" y="-15949"/>
            <a:ext cx="9213701" cy="517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 txBox="1">
            <a:spLocks noGrp="1"/>
          </p:cNvSpPr>
          <p:nvPr>
            <p:ph type="title"/>
          </p:nvPr>
        </p:nvSpPr>
        <p:spPr>
          <a:xfrm>
            <a:off x="2208400" y="540000"/>
            <a:ext cx="47271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 rotWithShape="1">
          <a:blip r:embed="rId2">
            <a:alphaModFix/>
          </a:blip>
          <a:srcRect t="29" b="19"/>
          <a:stretch/>
        </p:blipFill>
        <p:spPr>
          <a:xfrm>
            <a:off x="-34850" y="-15949"/>
            <a:ext cx="9213701" cy="517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>
            <a:spLocks noGrp="1"/>
          </p:cNvSpPr>
          <p:nvPr>
            <p:ph type="title"/>
          </p:nvPr>
        </p:nvSpPr>
        <p:spPr>
          <a:xfrm>
            <a:off x="1678200" y="540000"/>
            <a:ext cx="57876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_2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4"/>
          <p:cNvPicPr preferRelativeResize="0"/>
          <p:nvPr/>
        </p:nvPicPr>
        <p:blipFill rotWithShape="1">
          <a:blip r:embed="rId2">
            <a:alphaModFix/>
          </a:blip>
          <a:srcRect t="29" b="19"/>
          <a:stretch/>
        </p:blipFill>
        <p:spPr>
          <a:xfrm>
            <a:off x="-34850" y="-15949"/>
            <a:ext cx="9213701" cy="517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4"/>
          <p:cNvSpPr txBox="1">
            <a:spLocks noGrp="1"/>
          </p:cNvSpPr>
          <p:nvPr>
            <p:ph type="title"/>
          </p:nvPr>
        </p:nvSpPr>
        <p:spPr>
          <a:xfrm>
            <a:off x="2208400" y="540000"/>
            <a:ext cx="47271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CUSTOM_11_2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5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 flipH="1">
            <a:off x="-34850" y="-15949"/>
            <a:ext cx="9213701" cy="517539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1992050" y="540000"/>
            <a:ext cx="51597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_1">
    <p:bg>
      <p:bgPr>
        <a:solidFill>
          <a:schemeClr val="accen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2165281" y="436406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7" name="Google Shape;277;p36"/>
          <p:cNvGrpSpPr/>
          <p:nvPr/>
        </p:nvGrpSpPr>
        <p:grpSpPr>
          <a:xfrm flipH="1">
            <a:off x="1433485" y="3636160"/>
            <a:ext cx="2520040" cy="1422650"/>
            <a:chOff x="7055636" y="2962"/>
            <a:chExt cx="3360054" cy="1896867"/>
          </a:xfrm>
        </p:grpSpPr>
        <p:sp>
          <p:nvSpPr>
            <p:cNvPr id="278" name="Google Shape;278;p36"/>
            <p:cNvSpPr/>
            <p:nvPr/>
          </p:nvSpPr>
          <p:spPr>
            <a:xfrm rot="-4509">
              <a:off x="9343939" y="1317262"/>
              <a:ext cx="457500" cy="4575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 rot="-4307">
              <a:off x="7581500" y="3712"/>
              <a:ext cx="1197301" cy="1197301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 rot="-4511">
              <a:off x="7650431" y="77287"/>
              <a:ext cx="914401" cy="91440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6"/>
            <p:cNvSpPr/>
            <p:nvPr/>
          </p:nvSpPr>
          <p:spPr>
            <a:xfrm rot="-4509">
              <a:off x="8565641" y="527230"/>
              <a:ext cx="457500" cy="457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6"/>
            <p:cNvSpPr/>
            <p:nvPr/>
          </p:nvSpPr>
          <p:spPr>
            <a:xfrm rot="-4509">
              <a:off x="8107488" y="986469"/>
              <a:ext cx="457500" cy="457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 rot="-4509">
              <a:off x="9021845" y="985390"/>
              <a:ext cx="457500" cy="457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 rot="-4509">
              <a:off x="9479568" y="1442028"/>
              <a:ext cx="457500" cy="457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" name="Google Shape;285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795937">
              <a:off x="7261297" y="1443231"/>
              <a:ext cx="3154163" cy="390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795916">
              <a:off x="7055726" y="988720"/>
              <a:ext cx="1965724" cy="155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36"/>
            <p:cNvSpPr/>
            <p:nvPr/>
          </p:nvSpPr>
          <p:spPr>
            <a:xfrm rot="-4509">
              <a:off x="8319174" y="1312127"/>
              <a:ext cx="457500" cy="4575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36"/>
          <p:cNvGrpSpPr/>
          <p:nvPr/>
        </p:nvGrpSpPr>
        <p:grpSpPr>
          <a:xfrm rot="10800000" flipH="1">
            <a:off x="46970" y="3225941"/>
            <a:ext cx="2520040" cy="1974715"/>
            <a:chOff x="7055636" y="2962"/>
            <a:chExt cx="3360054" cy="2632953"/>
          </a:xfrm>
        </p:grpSpPr>
        <p:sp>
          <p:nvSpPr>
            <p:cNvPr id="289" name="Google Shape;289;p36"/>
            <p:cNvSpPr/>
            <p:nvPr/>
          </p:nvSpPr>
          <p:spPr>
            <a:xfrm rot="-4509">
              <a:off x="9343939" y="1317262"/>
              <a:ext cx="457500" cy="4575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 rot="-4307">
              <a:off x="7581500" y="3712"/>
              <a:ext cx="1197301" cy="1197301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 rot="-4511">
              <a:off x="7650431" y="77287"/>
              <a:ext cx="914401" cy="91440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 rot="-4509">
              <a:off x="8565641" y="527230"/>
              <a:ext cx="457500" cy="457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 rot="-4509">
              <a:off x="8107488" y="986469"/>
              <a:ext cx="457500" cy="457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 rot="-4509">
              <a:off x="9021845" y="985390"/>
              <a:ext cx="457500" cy="457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 rot="-4509">
              <a:off x="9479568" y="1442028"/>
              <a:ext cx="457500" cy="457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 rot="-4509">
              <a:off x="8108552" y="1895543"/>
              <a:ext cx="457500" cy="457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7" name="Google Shape;297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795937">
              <a:off x="7261297" y="1443231"/>
              <a:ext cx="3154163" cy="390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4064">
              <a:off x="7402488" y="1929653"/>
              <a:ext cx="1022055" cy="390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795916">
              <a:off x="7055726" y="988720"/>
              <a:ext cx="1965724" cy="155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36"/>
            <p:cNvSpPr/>
            <p:nvPr/>
          </p:nvSpPr>
          <p:spPr>
            <a:xfrm rot="-4509">
              <a:off x="8203754" y="1994723"/>
              <a:ext cx="457500" cy="457500"/>
            </a:xfrm>
            <a:prstGeom prst="rect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 rot="-4509">
              <a:off x="8319174" y="1312127"/>
              <a:ext cx="457500" cy="4575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36"/>
          <p:cNvSpPr txBox="1"/>
          <p:nvPr/>
        </p:nvSpPr>
        <p:spPr>
          <a:xfrm rot="5400000">
            <a:off x="-509475" y="4343944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900"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7"/>
          <p:cNvPicPr preferRelativeResize="0"/>
          <p:nvPr/>
        </p:nvPicPr>
        <p:blipFill rotWithShape="1">
          <a:blip r:embed="rId2">
            <a:alphaModFix/>
          </a:blip>
          <a:srcRect t="29" b="19"/>
          <a:stretch/>
        </p:blipFill>
        <p:spPr>
          <a:xfrm flipH="1">
            <a:off x="-34851" y="-15950"/>
            <a:ext cx="9213701" cy="51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7"/>
          <p:cNvSpPr txBox="1">
            <a:spLocks noGrp="1"/>
          </p:cNvSpPr>
          <p:nvPr>
            <p:ph type="subTitle" idx="1"/>
          </p:nvPr>
        </p:nvSpPr>
        <p:spPr>
          <a:xfrm>
            <a:off x="1574102" y="1663000"/>
            <a:ext cx="22440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6" name="Google Shape;306;p37"/>
          <p:cNvSpPr txBox="1">
            <a:spLocks noGrp="1"/>
          </p:cNvSpPr>
          <p:nvPr>
            <p:ph type="subTitle" idx="2"/>
          </p:nvPr>
        </p:nvSpPr>
        <p:spPr>
          <a:xfrm>
            <a:off x="5196550" y="1663000"/>
            <a:ext cx="22440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7" name="Google Shape;307;p37"/>
          <p:cNvSpPr txBox="1">
            <a:spLocks noGrp="1"/>
          </p:cNvSpPr>
          <p:nvPr>
            <p:ph type="subTitle" idx="3"/>
          </p:nvPr>
        </p:nvSpPr>
        <p:spPr>
          <a:xfrm>
            <a:off x="1574102" y="2525900"/>
            <a:ext cx="22440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subTitle" idx="4"/>
          </p:nvPr>
        </p:nvSpPr>
        <p:spPr>
          <a:xfrm>
            <a:off x="5196538" y="2525900"/>
            <a:ext cx="2244000" cy="1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2208400" y="540000"/>
            <a:ext cx="47271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8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 rot="10800000">
            <a:off x="-9500" y="0"/>
            <a:ext cx="9163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>
            <a:spLocks noGrp="1"/>
          </p:cNvSpPr>
          <p:nvPr>
            <p:ph type="title"/>
          </p:nvPr>
        </p:nvSpPr>
        <p:spPr>
          <a:xfrm>
            <a:off x="2455375" y="2266067"/>
            <a:ext cx="42333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38"/>
          <p:cNvSpPr txBox="1">
            <a:spLocks noGrp="1"/>
          </p:cNvSpPr>
          <p:nvPr>
            <p:ph type="subTitle" idx="1"/>
          </p:nvPr>
        </p:nvSpPr>
        <p:spPr>
          <a:xfrm>
            <a:off x="2455375" y="1442225"/>
            <a:ext cx="4233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38"/>
          <p:cNvSpPr txBox="1">
            <a:spLocks noGrp="1"/>
          </p:cNvSpPr>
          <p:nvPr>
            <p:ph type="title" idx="2"/>
          </p:nvPr>
        </p:nvSpPr>
        <p:spPr>
          <a:xfrm>
            <a:off x="1686175" y="540000"/>
            <a:ext cx="57717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8"/>
          <p:cNvSpPr txBox="1">
            <a:spLocks noGrp="1"/>
          </p:cNvSpPr>
          <p:nvPr>
            <p:ph type="title" idx="3"/>
          </p:nvPr>
        </p:nvSpPr>
        <p:spPr>
          <a:xfrm>
            <a:off x="2455375" y="3956350"/>
            <a:ext cx="42333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subTitle" idx="4"/>
          </p:nvPr>
        </p:nvSpPr>
        <p:spPr>
          <a:xfrm>
            <a:off x="2455375" y="3132508"/>
            <a:ext cx="4233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_2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34851" y="-15949"/>
            <a:ext cx="9213701" cy="517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>
            <a:spLocks noGrp="1"/>
          </p:cNvSpPr>
          <p:nvPr>
            <p:ph type="subTitle" idx="1"/>
          </p:nvPr>
        </p:nvSpPr>
        <p:spPr>
          <a:xfrm>
            <a:off x="4911713" y="2807002"/>
            <a:ext cx="33066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title"/>
          </p:nvPr>
        </p:nvSpPr>
        <p:spPr>
          <a:xfrm>
            <a:off x="4911713" y="1402414"/>
            <a:ext cx="3306600" cy="12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1">
  <p:cSld name="CUSTOM_9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0"/>
          <p:cNvPicPr preferRelativeResize="0"/>
          <p:nvPr/>
        </p:nvPicPr>
        <p:blipFill rotWithShape="1">
          <a:blip r:embed="rId2">
            <a:alphaModFix/>
          </a:blip>
          <a:srcRect t="89" b="99"/>
          <a:stretch/>
        </p:blipFill>
        <p:spPr>
          <a:xfrm>
            <a:off x="-37925" y="-15950"/>
            <a:ext cx="9219851" cy="51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0"/>
          <p:cNvSpPr txBox="1">
            <a:spLocks noGrp="1"/>
          </p:cNvSpPr>
          <p:nvPr>
            <p:ph type="ctrTitle"/>
          </p:nvPr>
        </p:nvSpPr>
        <p:spPr>
          <a:xfrm>
            <a:off x="2928050" y="606525"/>
            <a:ext cx="3377100" cy="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4" name="Google Shape;324;p40"/>
          <p:cNvSpPr txBox="1">
            <a:spLocks noGrp="1"/>
          </p:cNvSpPr>
          <p:nvPr>
            <p:ph type="subTitle" idx="1"/>
          </p:nvPr>
        </p:nvSpPr>
        <p:spPr>
          <a:xfrm>
            <a:off x="2156575" y="1679708"/>
            <a:ext cx="4920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5" name="Google Shape;325;p40"/>
          <p:cNvSpPr txBox="1">
            <a:spLocks noGrp="1"/>
          </p:cNvSpPr>
          <p:nvPr>
            <p:ph type="subTitle" idx="2"/>
          </p:nvPr>
        </p:nvSpPr>
        <p:spPr>
          <a:xfrm>
            <a:off x="3276125" y="2186600"/>
            <a:ext cx="2681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0"/>
          <p:cNvSpPr txBox="1"/>
          <p:nvPr/>
        </p:nvSpPr>
        <p:spPr>
          <a:xfrm>
            <a:off x="2043550" y="3801825"/>
            <a:ext cx="505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</a:t>
            </a: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</a:t>
            </a:r>
            <a:r>
              <a:rPr lang="en" sz="12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1"/>
          <p:cNvPicPr preferRelativeResize="0"/>
          <p:nvPr/>
        </p:nvPicPr>
        <p:blipFill rotWithShape="1">
          <a:blip r:embed="rId2">
            <a:alphaModFix/>
          </a:blip>
          <a:srcRect t="59" b="59"/>
          <a:stretch/>
        </p:blipFill>
        <p:spPr>
          <a:xfrm>
            <a:off x="-34851" y="-15948"/>
            <a:ext cx="9213701" cy="517539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 txBox="1">
            <a:spLocks noGrp="1"/>
          </p:cNvSpPr>
          <p:nvPr>
            <p:ph type="subTitle" idx="1"/>
          </p:nvPr>
        </p:nvSpPr>
        <p:spPr>
          <a:xfrm>
            <a:off x="1143325" y="1837325"/>
            <a:ext cx="3428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30" name="Google Shape;330;p41"/>
          <p:cNvSpPr txBox="1">
            <a:spLocks noGrp="1"/>
          </p:cNvSpPr>
          <p:nvPr>
            <p:ph type="title"/>
          </p:nvPr>
        </p:nvSpPr>
        <p:spPr>
          <a:xfrm>
            <a:off x="1686175" y="540000"/>
            <a:ext cx="57717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1"/>
          <p:cNvSpPr txBox="1">
            <a:spLocks noGrp="1"/>
          </p:cNvSpPr>
          <p:nvPr>
            <p:ph type="title" idx="2"/>
          </p:nvPr>
        </p:nvSpPr>
        <p:spPr>
          <a:xfrm>
            <a:off x="1143325" y="1348375"/>
            <a:ext cx="19257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2" name="Google Shape;332;p41"/>
          <p:cNvSpPr txBox="1">
            <a:spLocks noGrp="1"/>
          </p:cNvSpPr>
          <p:nvPr>
            <p:ph type="subTitle" idx="3"/>
          </p:nvPr>
        </p:nvSpPr>
        <p:spPr>
          <a:xfrm>
            <a:off x="4572025" y="1837325"/>
            <a:ext cx="34287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33" name="Google Shape;333;p41"/>
          <p:cNvSpPr txBox="1">
            <a:spLocks noGrp="1"/>
          </p:cNvSpPr>
          <p:nvPr>
            <p:ph type="title" idx="4"/>
          </p:nvPr>
        </p:nvSpPr>
        <p:spPr>
          <a:xfrm>
            <a:off x="4572025" y="1348375"/>
            <a:ext cx="19257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r="20848"/>
          <a:stretch/>
        </p:blipFill>
        <p:spPr>
          <a:xfrm>
            <a:off x="8027801" y="3168126"/>
            <a:ext cx="1302624" cy="215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54798" y="-224077"/>
            <a:ext cx="912901" cy="23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3939535"/>
            <a:ext cx="3006525" cy="13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" y="-1"/>
            <a:ext cx="2285998" cy="10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320450" y="2746575"/>
            <a:ext cx="2658000" cy="1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1320450" y="2300699"/>
            <a:ext cx="266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5181600" y="2746563"/>
            <a:ext cx="2661000" cy="1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5181600" y="2300699"/>
            <a:ext cx="2661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 SemiBold"/>
              <a:buNone/>
              <a:defRPr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6844" y="-852725"/>
            <a:ext cx="6319299" cy="16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_2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2"/>
          <p:cNvPicPr preferRelativeResize="0"/>
          <p:nvPr/>
        </p:nvPicPr>
        <p:blipFill rotWithShape="1">
          <a:blip r:embed="rId2">
            <a:alphaModFix/>
          </a:blip>
          <a:srcRect l="29" r="39"/>
          <a:stretch/>
        </p:blipFill>
        <p:spPr>
          <a:xfrm rot="10800000">
            <a:off x="-34851" y="-15949"/>
            <a:ext cx="9213701" cy="517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2"/>
          <p:cNvSpPr txBox="1">
            <a:spLocks noGrp="1"/>
          </p:cNvSpPr>
          <p:nvPr>
            <p:ph type="subTitle" idx="1"/>
          </p:nvPr>
        </p:nvSpPr>
        <p:spPr>
          <a:xfrm>
            <a:off x="1143325" y="1837325"/>
            <a:ext cx="3428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37" name="Google Shape;337;p42"/>
          <p:cNvSpPr txBox="1">
            <a:spLocks noGrp="1"/>
          </p:cNvSpPr>
          <p:nvPr>
            <p:ph type="title"/>
          </p:nvPr>
        </p:nvSpPr>
        <p:spPr>
          <a:xfrm>
            <a:off x="1686175" y="540000"/>
            <a:ext cx="57717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2"/>
          <p:cNvSpPr txBox="1">
            <a:spLocks noGrp="1"/>
          </p:cNvSpPr>
          <p:nvPr>
            <p:ph type="title" idx="2"/>
          </p:nvPr>
        </p:nvSpPr>
        <p:spPr>
          <a:xfrm>
            <a:off x="1143325" y="1348375"/>
            <a:ext cx="19257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9" name="Google Shape;339;p42"/>
          <p:cNvSpPr txBox="1">
            <a:spLocks noGrp="1"/>
          </p:cNvSpPr>
          <p:nvPr>
            <p:ph type="subTitle" idx="3"/>
          </p:nvPr>
        </p:nvSpPr>
        <p:spPr>
          <a:xfrm>
            <a:off x="4572025" y="1837325"/>
            <a:ext cx="34287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40" name="Google Shape;340;p42"/>
          <p:cNvSpPr txBox="1">
            <a:spLocks noGrp="1"/>
          </p:cNvSpPr>
          <p:nvPr>
            <p:ph type="title" idx="4"/>
          </p:nvPr>
        </p:nvSpPr>
        <p:spPr>
          <a:xfrm>
            <a:off x="4572025" y="1348375"/>
            <a:ext cx="19257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1" name="Google Shape;341;p42"/>
          <p:cNvSpPr txBox="1">
            <a:spLocks noGrp="1"/>
          </p:cNvSpPr>
          <p:nvPr>
            <p:ph type="subTitle" idx="5"/>
          </p:nvPr>
        </p:nvSpPr>
        <p:spPr>
          <a:xfrm>
            <a:off x="4572025" y="3510025"/>
            <a:ext cx="34287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●"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○"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Char char="■"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342" name="Google Shape;342;p42"/>
          <p:cNvSpPr txBox="1">
            <a:spLocks noGrp="1"/>
          </p:cNvSpPr>
          <p:nvPr>
            <p:ph type="title" idx="6"/>
          </p:nvPr>
        </p:nvSpPr>
        <p:spPr>
          <a:xfrm>
            <a:off x="4572025" y="3021075"/>
            <a:ext cx="1925700" cy="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82701" y="-819075"/>
            <a:ext cx="3225240" cy="339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 rotWithShape="1">
          <a:blip r:embed="rId3">
            <a:alphaModFix/>
          </a:blip>
          <a:srcRect l="-5249" t="11585" r="-2093" b="6828"/>
          <a:stretch/>
        </p:blipFill>
        <p:spPr>
          <a:xfrm>
            <a:off x="-85225" y="4502450"/>
            <a:ext cx="6962673" cy="27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628" y="-50992"/>
            <a:ext cx="3470100" cy="118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 rotWithShape="1">
          <a:blip r:embed="rId5">
            <a:alphaModFix/>
          </a:blip>
          <a:srcRect r="28078"/>
          <a:stretch/>
        </p:blipFill>
        <p:spPr>
          <a:xfrm rot="5400000">
            <a:off x="-436649" y="3341775"/>
            <a:ext cx="2241224" cy="13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6">
            <a:alphaModFix/>
          </a:blip>
          <a:srcRect l="35087" t="24133" r="6"/>
          <a:stretch/>
        </p:blipFill>
        <p:spPr>
          <a:xfrm>
            <a:off x="0" y="0"/>
            <a:ext cx="2075674" cy="188595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6554561" y="3168790"/>
            <a:ext cx="5217623" cy="232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 r="17512"/>
          <a:stretch/>
        </p:blipFill>
        <p:spPr>
          <a:xfrm>
            <a:off x="5200650" y="0"/>
            <a:ext cx="3982397" cy="32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713225" y="1506350"/>
            <a:ext cx="3345300" cy="27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t="24494" r="13005"/>
          <a:stretch/>
        </p:blipFill>
        <p:spPr>
          <a:xfrm rot="10799990">
            <a:off x="-8575" y="4106080"/>
            <a:ext cx="3489475" cy="103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4776" y="-125153"/>
            <a:ext cx="4377175" cy="22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r="-11844"/>
          <a:stretch/>
        </p:blipFill>
        <p:spPr>
          <a:xfrm>
            <a:off x="323850" y="371363"/>
            <a:ext cx="6534149" cy="394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049389" y="1889363"/>
            <a:ext cx="621332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60654" y="3893006"/>
            <a:ext cx="5280102" cy="141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682" y="1688535"/>
            <a:ext cx="4220774" cy="328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 rotWithShape="1">
          <a:blip r:embed="rId6">
            <a:alphaModFix/>
          </a:blip>
          <a:srcRect r="20848"/>
          <a:stretch/>
        </p:blipFill>
        <p:spPr>
          <a:xfrm>
            <a:off x="6486001" y="0"/>
            <a:ext cx="2658000" cy="438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5505" y="3155629"/>
            <a:ext cx="4528502" cy="198787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419000" y="1324650"/>
            <a:ext cx="6306000" cy="24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 b="1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r="2296"/>
          <a:stretch/>
        </p:blipFill>
        <p:spPr>
          <a:xfrm>
            <a:off x="3399998" y="2106950"/>
            <a:ext cx="6906778" cy="31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 t="26905"/>
          <a:stretch/>
        </p:blipFill>
        <p:spPr>
          <a:xfrm>
            <a:off x="2284325" y="-21425"/>
            <a:ext cx="4362824" cy="24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726" y="0"/>
            <a:ext cx="3315651" cy="112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 rotWithShape="1">
          <a:blip r:embed="rId3">
            <a:alphaModFix/>
          </a:blip>
          <a:srcRect t="-10326"/>
          <a:stretch/>
        </p:blipFill>
        <p:spPr>
          <a:xfrm>
            <a:off x="-2" y="-47457"/>
            <a:ext cx="2679777" cy="22981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13225" y="2321725"/>
            <a:ext cx="4005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None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713225" y="1401375"/>
            <a:ext cx="4005600" cy="8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6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75" name="Google Shape;7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" y="4035225"/>
            <a:ext cx="3315651" cy="112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5265325" y="2404275"/>
            <a:ext cx="3165600" cy="20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SemiBold"/>
              <a:buNone/>
              <a:defRPr sz="3500" b="1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M Serif Display"/>
              <a:buNone/>
              <a:defRPr sz="3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Barlow Condensed SemiBold"/>
              <a:buNone/>
              <a:defRPr sz="2800">
                <a:solidFill>
                  <a:srgbClr val="434343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hyperlink" Target="https://www.npesc.org/vimages/shared/vnews/stories/5bbe47943d9e7/NPESC%20BAC%20Plan%202022-23%20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hyperlink" Target="https://www.youscience.com/discover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smith@npesc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5"/>
          <p:cNvSpPr/>
          <p:nvPr/>
        </p:nvSpPr>
        <p:spPr>
          <a:xfrm rot="5400000" flipH="1">
            <a:off x="3101174" y="-2036328"/>
            <a:ext cx="2300102" cy="7699504"/>
          </a:xfrm>
          <a:custGeom>
            <a:avLst/>
            <a:gdLst/>
            <a:ahLst/>
            <a:cxnLst/>
            <a:rect l="l" t="t" r="r" b="b"/>
            <a:pathLst>
              <a:path w="64883" h="81182" extrusionOk="0">
                <a:moveTo>
                  <a:pt x="8828" y="10333"/>
                </a:moveTo>
                <a:cubicBezTo>
                  <a:pt x="4877" y="15573"/>
                  <a:pt x="2566" y="21745"/>
                  <a:pt x="1267" y="28172"/>
                </a:cubicBezTo>
                <a:lnTo>
                  <a:pt x="1267" y="28172"/>
                </a:lnTo>
                <a:cubicBezTo>
                  <a:pt x="2657" y="22188"/>
                  <a:pt x="5178" y="15621"/>
                  <a:pt x="8828" y="10333"/>
                </a:cubicBezTo>
                <a:close/>
                <a:moveTo>
                  <a:pt x="1267" y="28172"/>
                </a:moveTo>
                <a:lnTo>
                  <a:pt x="1267" y="28172"/>
                </a:lnTo>
                <a:cubicBezTo>
                  <a:pt x="794" y="30211"/>
                  <a:pt x="452" y="32182"/>
                  <a:pt x="241" y="34012"/>
                </a:cubicBezTo>
                <a:cubicBezTo>
                  <a:pt x="57" y="36081"/>
                  <a:pt x="1" y="38411"/>
                  <a:pt x="86" y="40898"/>
                </a:cubicBezTo>
                <a:lnTo>
                  <a:pt x="86" y="40898"/>
                </a:lnTo>
                <a:cubicBezTo>
                  <a:pt x="60" y="38598"/>
                  <a:pt x="149" y="36312"/>
                  <a:pt x="349" y="34065"/>
                </a:cubicBezTo>
                <a:cubicBezTo>
                  <a:pt x="574" y="32090"/>
                  <a:pt x="874" y="30119"/>
                  <a:pt x="1267" y="28172"/>
                </a:cubicBezTo>
                <a:close/>
                <a:moveTo>
                  <a:pt x="86" y="40898"/>
                </a:moveTo>
                <a:cubicBezTo>
                  <a:pt x="178" y="48828"/>
                  <a:pt x="1654" y="56927"/>
                  <a:pt x="4804" y="64163"/>
                </a:cubicBezTo>
                <a:lnTo>
                  <a:pt x="4804" y="64163"/>
                </a:lnTo>
                <a:cubicBezTo>
                  <a:pt x="1797" y="56772"/>
                  <a:pt x="337" y="48163"/>
                  <a:pt x="86" y="40898"/>
                </a:cubicBezTo>
                <a:close/>
                <a:moveTo>
                  <a:pt x="25570" y="0"/>
                </a:moveTo>
                <a:cubicBezTo>
                  <a:pt x="18543" y="0"/>
                  <a:pt x="12962" y="4346"/>
                  <a:pt x="8828" y="10333"/>
                </a:cubicBezTo>
                <a:lnTo>
                  <a:pt x="8828" y="10333"/>
                </a:lnTo>
                <a:cubicBezTo>
                  <a:pt x="9607" y="9301"/>
                  <a:pt x="10449" y="8305"/>
                  <a:pt x="11359" y="7351"/>
                </a:cubicBezTo>
                <a:cubicBezTo>
                  <a:pt x="15592" y="3248"/>
                  <a:pt x="20670" y="239"/>
                  <a:pt x="26264" y="239"/>
                </a:cubicBezTo>
                <a:cubicBezTo>
                  <a:pt x="28131" y="239"/>
                  <a:pt x="30056" y="574"/>
                  <a:pt x="32026" y="1316"/>
                </a:cubicBezTo>
                <a:cubicBezTo>
                  <a:pt x="39911" y="3944"/>
                  <a:pt x="46617" y="10314"/>
                  <a:pt x="52478" y="15960"/>
                </a:cubicBezTo>
                <a:cubicBezTo>
                  <a:pt x="56957" y="20373"/>
                  <a:pt x="62268" y="25174"/>
                  <a:pt x="63381" y="31611"/>
                </a:cubicBezTo>
                <a:cubicBezTo>
                  <a:pt x="64829" y="39872"/>
                  <a:pt x="60699" y="48590"/>
                  <a:pt x="57010" y="55684"/>
                </a:cubicBezTo>
                <a:cubicBezTo>
                  <a:pt x="51539" y="65809"/>
                  <a:pt x="43090" y="76364"/>
                  <a:pt x="31690" y="79945"/>
                </a:cubicBezTo>
                <a:cubicBezTo>
                  <a:pt x="29593" y="80601"/>
                  <a:pt x="27583" y="80905"/>
                  <a:pt x="25668" y="80905"/>
                </a:cubicBezTo>
                <a:cubicBezTo>
                  <a:pt x="17481" y="80905"/>
                  <a:pt x="11002" y="75341"/>
                  <a:pt x="6612" y="67875"/>
                </a:cubicBezTo>
                <a:cubicBezTo>
                  <a:pt x="5957" y="66667"/>
                  <a:pt x="5355" y="65428"/>
                  <a:pt x="4804" y="64163"/>
                </a:cubicBezTo>
                <a:lnTo>
                  <a:pt x="4804" y="64163"/>
                </a:lnTo>
                <a:cubicBezTo>
                  <a:pt x="8677" y="73683"/>
                  <a:pt x="15116" y="81182"/>
                  <a:pt x="24842" y="81182"/>
                </a:cubicBezTo>
                <a:cubicBezTo>
                  <a:pt x="26966" y="81182"/>
                  <a:pt x="29246" y="80824"/>
                  <a:pt x="31690" y="80052"/>
                </a:cubicBezTo>
                <a:cubicBezTo>
                  <a:pt x="43090" y="76471"/>
                  <a:pt x="51592" y="65863"/>
                  <a:pt x="57118" y="55684"/>
                </a:cubicBezTo>
                <a:cubicBezTo>
                  <a:pt x="60927" y="48710"/>
                  <a:pt x="64883" y="39711"/>
                  <a:pt x="63488" y="31544"/>
                </a:cubicBezTo>
                <a:cubicBezTo>
                  <a:pt x="62375" y="25174"/>
                  <a:pt x="57010" y="20212"/>
                  <a:pt x="52598" y="15907"/>
                </a:cubicBezTo>
                <a:cubicBezTo>
                  <a:pt x="46671" y="10261"/>
                  <a:pt x="39965" y="3837"/>
                  <a:pt x="32026" y="1155"/>
                </a:cubicBezTo>
                <a:cubicBezTo>
                  <a:pt x="29753" y="363"/>
                  <a:pt x="27601" y="0"/>
                  <a:pt x="25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5688" y="1098725"/>
            <a:ext cx="1894575" cy="15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5"/>
          <p:cNvSpPr txBox="1">
            <a:spLocks noGrp="1"/>
          </p:cNvSpPr>
          <p:nvPr>
            <p:ph type="subTitle" idx="1"/>
          </p:nvPr>
        </p:nvSpPr>
        <p:spPr>
          <a:xfrm>
            <a:off x="990575" y="3054075"/>
            <a:ext cx="7273200" cy="1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North Point Educational </a:t>
            </a:r>
            <a:endParaRPr sz="4800" b="1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Service Center</a:t>
            </a:r>
            <a:endParaRPr sz="4800" b="1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395" name="Google Shape;39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3450" y="192400"/>
            <a:ext cx="1824100" cy="18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>
            <a:spLocks noGrp="1"/>
          </p:cNvSpPr>
          <p:nvPr>
            <p:ph type="title" idx="4294967295"/>
          </p:nvPr>
        </p:nvSpPr>
        <p:spPr>
          <a:xfrm>
            <a:off x="1696725" y="864775"/>
            <a:ext cx="7299000" cy="14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F496F"/>
                </a:solidFill>
                <a:latin typeface="Alice"/>
                <a:ea typeface="Alice"/>
                <a:cs typeface="Alice"/>
                <a:sym typeface="Alice"/>
              </a:rPr>
              <a:t>Regional Steering Committee :  23 leaders representing education, business and the economic sectors of each county in the NPESC footprint.</a:t>
            </a:r>
            <a:endParaRPr sz="2400">
              <a:solidFill>
                <a:srgbClr val="0F496F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600"/>
              </a:spcAft>
              <a:buNone/>
            </a:pPr>
            <a:endParaRPr sz="2400">
              <a:solidFill>
                <a:srgbClr val="0F496F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01" name="Google Shape;40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0210" y="2398375"/>
            <a:ext cx="2305515" cy="16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2400" y="0"/>
            <a:ext cx="940975" cy="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6"/>
          <p:cNvSpPr txBox="1"/>
          <p:nvPr/>
        </p:nvSpPr>
        <p:spPr>
          <a:xfrm>
            <a:off x="482025" y="62375"/>
            <a:ext cx="494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WHO WE ARE:</a:t>
            </a:r>
            <a:endParaRPr/>
          </a:p>
        </p:txBody>
      </p:sp>
      <p:sp>
        <p:nvSpPr>
          <p:cNvPr id="404" name="Google Shape;404;p56"/>
          <p:cNvSpPr txBox="1"/>
          <p:nvPr/>
        </p:nvSpPr>
        <p:spPr>
          <a:xfrm>
            <a:off x="99975" y="2985850"/>
            <a:ext cx="64938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</a:rPr>
              <a:t>The mission of the North Point Educational Service Center Business Advisory Council is to </a:t>
            </a:r>
            <a:r>
              <a:rPr lang="en" sz="1900" b="1">
                <a:solidFill>
                  <a:schemeClr val="dk2"/>
                </a:solidFill>
              </a:rPr>
              <a:t>engage the business and education communities to understand and support the educational and employment needs </a:t>
            </a:r>
            <a:r>
              <a:rPr lang="en" sz="1900">
                <a:solidFill>
                  <a:schemeClr val="dk2"/>
                </a:solidFill>
              </a:rPr>
              <a:t>within the service region of Erie, Huron, Ottawa and Sandusky Counties.</a:t>
            </a: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lice"/>
                <a:ea typeface="Alice"/>
                <a:cs typeface="Alice"/>
                <a:sym typeface="Alice"/>
              </a:rPr>
              <a:t>STRUCTURE:</a:t>
            </a:r>
            <a:endParaRPr sz="3600" b="1"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7"/>
          <p:cNvSpPr txBox="1">
            <a:spLocks noGrp="1"/>
          </p:cNvSpPr>
          <p:nvPr>
            <p:ph type="body" idx="1"/>
          </p:nvPr>
        </p:nvSpPr>
        <p:spPr>
          <a:xfrm>
            <a:off x="451525" y="1214600"/>
            <a:ext cx="8460000" cy="3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lice"/>
                <a:ea typeface="Alice"/>
                <a:cs typeface="Alice"/>
                <a:sym typeface="Alice"/>
              </a:rPr>
              <a:t>Regional BAC Steering Committee meets quarterly.</a:t>
            </a:r>
            <a:endParaRPr sz="2400"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Alice"/>
                <a:ea typeface="Alice"/>
                <a:cs typeface="Alice"/>
                <a:sym typeface="Alice"/>
              </a:rPr>
              <a:t>	</a:t>
            </a:r>
            <a:endParaRPr sz="2400"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Alice"/>
                <a:ea typeface="Alice"/>
                <a:cs typeface="Alice"/>
                <a:sym typeface="Alice"/>
              </a:rPr>
              <a:t>County Committees meet 6 - 8 times per year:</a:t>
            </a:r>
            <a:endParaRPr sz="2400" b="1" u="sng">
              <a:solidFill>
                <a:srgbClr val="191919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rgbClr val="191919"/>
                </a:solidFill>
                <a:latin typeface="Alice"/>
                <a:ea typeface="Alice"/>
                <a:cs typeface="Alice"/>
                <a:sym typeface="Alice"/>
              </a:rPr>
              <a:t>Erie County</a:t>
            </a:r>
            <a:endParaRPr sz="2400">
              <a:solidFill>
                <a:srgbClr val="191919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rgbClr val="191919"/>
                </a:solidFill>
                <a:latin typeface="Alice"/>
                <a:ea typeface="Alice"/>
                <a:cs typeface="Alice"/>
                <a:sym typeface="Alice"/>
              </a:rPr>
              <a:t>Huron County</a:t>
            </a:r>
            <a:endParaRPr sz="2400">
              <a:solidFill>
                <a:srgbClr val="191919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rgbClr val="191919"/>
                </a:solidFill>
                <a:latin typeface="Alice"/>
                <a:ea typeface="Alice"/>
                <a:cs typeface="Alice"/>
                <a:sym typeface="Alice"/>
              </a:rPr>
              <a:t>Ottawa County</a:t>
            </a:r>
            <a:endParaRPr sz="2400">
              <a:solidFill>
                <a:srgbClr val="191919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rgbClr val="191919"/>
                </a:solidFill>
                <a:latin typeface="Alice"/>
                <a:ea typeface="Alice"/>
                <a:cs typeface="Alice"/>
                <a:sym typeface="Alice"/>
              </a:rPr>
              <a:t>Sandusky County </a:t>
            </a:r>
            <a:endParaRPr sz="2400">
              <a:solidFill>
                <a:srgbClr val="191919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411" name="Google Shape;4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75" y="2690650"/>
            <a:ext cx="3183850" cy="238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75" y="39450"/>
            <a:ext cx="1192750" cy="97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>
            <a:spLocks noGrp="1"/>
          </p:cNvSpPr>
          <p:nvPr>
            <p:ph type="body" idx="1"/>
          </p:nvPr>
        </p:nvSpPr>
        <p:spPr>
          <a:xfrm>
            <a:off x="713225" y="1506350"/>
            <a:ext cx="3345300" cy="27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/>
          </a:p>
        </p:txBody>
      </p:sp>
      <p:sp>
        <p:nvSpPr>
          <p:cNvPr id="418" name="Google Shape;418;p58"/>
          <p:cNvSpPr txBox="1">
            <a:spLocks noGrp="1"/>
          </p:cNvSpPr>
          <p:nvPr>
            <p:ph type="title"/>
          </p:nvPr>
        </p:nvSpPr>
        <p:spPr>
          <a:xfrm>
            <a:off x="348900" y="80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lice"/>
                <a:ea typeface="Alice"/>
                <a:cs typeface="Alice"/>
                <a:sym typeface="Alice"/>
              </a:rPr>
              <a:t>Tips for PLAN Development:</a:t>
            </a:r>
            <a:endParaRPr sz="3600"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951400"/>
            <a:ext cx="5793574" cy="43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8650" y="3778150"/>
            <a:ext cx="1365350" cy="13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8"/>
          <p:cNvSpPr/>
          <p:nvPr/>
        </p:nvSpPr>
        <p:spPr>
          <a:xfrm>
            <a:off x="2807500" y="860575"/>
            <a:ext cx="2671704" cy="471474"/>
          </a:xfrm>
          <a:prstGeom prst="flowChartTerminator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58"/>
          <p:cNvSpPr/>
          <p:nvPr/>
        </p:nvSpPr>
        <p:spPr>
          <a:xfrm>
            <a:off x="5679300" y="860575"/>
            <a:ext cx="771600" cy="5727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8"/>
          <p:cNvSpPr txBox="1"/>
          <p:nvPr/>
        </p:nvSpPr>
        <p:spPr>
          <a:xfrm>
            <a:off x="6586550" y="653400"/>
            <a:ext cx="2429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Align strategies to each of ODE’s three goals:  Develop Professional Skills, Build Partnerships, &amp; Coordinate Experiences</a:t>
            </a:r>
            <a:endParaRPr/>
          </a:p>
        </p:txBody>
      </p:sp>
      <p:sp>
        <p:nvSpPr>
          <p:cNvPr id="424" name="Google Shape;424;p58"/>
          <p:cNvSpPr/>
          <p:nvPr/>
        </p:nvSpPr>
        <p:spPr>
          <a:xfrm rot="1550269">
            <a:off x="5994000" y="1709779"/>
            <a:ext cx="771640" cy="57265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8"/>
          <p:cNvSpPr txBox="1"/>
          <p:nvPr/>
        </p:nvSpPr>
        <p:spPr>
          <a:xfrm>
            <a:off x="6776450" y="2171775"/>
            <a:ext cx="204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ODE’s suggested format</a:t>
            </a:r>
            <a:endParaRPr/>
          </a:p>
        </p:txBody>
      </p:sp>
      <p:sp>
        <p:nvSpPr>
          <p:cNvPr id="426" name="Google Shape;426;p58"/>
          <p:cNvSpPr/>
          <p:nvPr/>
        </p:nvSpPr>
        <p:spPr>
          <a:xfrm>
            <a:off x="581875" y="1700225"/>
            <a:ext cx="5325900" cy="114300"/>
          </a:xfrm>
          <a:prstGeom prst="mathMinus">
            <a:avLst>
              <a:gd name="adj1" fmla="val 62511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8"/>
          <p:cNvSpPr/>
          <p:nvPr/>
        </p:nvSpPr>
        <p:spPr>
          <a:xfrm>
            <a:off x="5279225" y="1814525"/>
            <a:ext cx="664500" cy="1029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8"/>
          <p:cNvSpPr/>
          <p:nvPr/>
        </p:nvSpPr>
        <p:spPr>
          <a:xfrm rot="1550269">
            <a:off x="5918575" y="2698454"/>
            <a:ext cx="771640" cy="57265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8"/>
          <p:cNvSpPr txBox="1"/>
          <p:nvPr/>
        </p:nvSpPr>
        <p:spPr>
          <a:xfrm>
            <a:off x="6851875" y="2900375"/>
            <a:ext cx="204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Metrics and indicate growth over previous years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9"/>
          <p:cNvSpPr txBox="1">
            <a:spLocks noGrp="1"/>
          </p:cNvSpPr>
          <p:nvPr>
            <p:ph type="title"/>
          </p:nvPr>
        </p:nvSpPr>
        <p:spPr>
          <a:xfrm>
            <a:off x="863100" y="48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Collect Data and Celebrate Growth</a:t>
            </a:r>
            <a:endParaRPr b="1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35" name="Google Shape;43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75" y="714175"/>
            <a:ext cx="6714690" cy="442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9"/>
          <p:cNvSpPr txBox="1"/>
          <p:nvPr/>
        </p:nvSpPr>
        <p:spPr>
          <a:xfrm>
            <a:off x="7246775" y="1878725"/>
            <a:ext cx="1746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/>
              <a:t>Tip: </a:t>
            </a:r>
            <a:r>
              <a:rPr lang="en" sz="1700"/>
              <a:t> 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Use Google Sheets to help you </a:t>
            </a:r>
            <a:endParaRPr sz="1700"/>
          </a:p>
        </p:txBody>
      </p:sp>
      <p:sp>
        <p:nvSpPr>
          <p:cNvPr id="437" name="Google Shape;437;p59"/>
          <p:cNvSpPr/>
          <p:nvPr/>
        </p:nvSpPr>
        <p:spPr>
          <a:xfrm>
            <a:off x="5912550" y="0"/>
            <a:ext cx="1746000" cy="8559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3" name="Google Shape;4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7650" y="0"/>
            <a:ext cx="39733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0"/>
          <p:cNvSpPr txBox="1"/>
          <p:nvPr/>
        </p:nvSpPr>
        <p:spPr>
          <a:xfrm>
            <a:off x="133150" y="1781125"/>
            <a:ext cx="38556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Partnerships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Consistent Leadership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Early “wins”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Common Purpose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Branding 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lice"/>
              <a:buChar char="●"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Data to drive work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0"/>
          <p:cNvSpPr txBox="1"/>
          <p:nvPr/>
        </p:nvSpPr>
        <p:spPr>
          <a:xfrm>
            <a:off x="253475" y="632450"/>
            <a:ext cx="3792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Keys to our Momentum:</a:t>
            </a:r>
            <a:endParaRPr sz="3400" b="1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46" name="Google Shape;44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" y="4354800"/>
            <a:ext cx="961586" cy="7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1"/>
          <p:cNvSpPr txBox="1"/>
          <p:nvPr/>
        </p:nvSpPr>
        <p:spPr>
          <a:xfrm>
            <a:off x="932500" y="1046575"/>
            <a:ext cx="4878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OUR CRITICAL PARTNERS!!</a:t>
            </a:r>
            <a:endParaRPr sz="24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1"/>
          <p:cNvSpPr txBox="1"/>
          <p:nvPr/>
        </p:nvSpPr>
        <p:spPr>
          <a:xfrm>
            <a:off x="234200" y="455700"/>
            <a:ext cx="539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ECONOMIC DIRECTORS</a:t>
            </a:r>
            <a:endParaRPr sz="3600" b="1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53" name="Google Shape;453;p61"/>
          <p:cNvPicPr preferRelativeResize="0"/>
          <p:nvPr/>
        </p:nvPicPr>
        <p:blipFill rotWithShape="1">
          <a:blip r:embed="rId3">
            <a:alphaModFix/>
          </a:blip>
          <a:srcRect l="5970" b="-1719"/>
          <a:stretch/>
        </p:blipFill>
        <p:spPr>
          <a:xfrm>
            <a:off x="5541389" y="51825"/>
            <a:ext cx="35657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50" y="1660950"/>
            <a:ext cx="1841175" cy="9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650" y="1774013"/>
            <a:ext cx="2421500" cy="6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61" y="2879748"/>
            <a:ext cx="2077949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2881" y="2879751"/>
            <a:ext cx="3108521" cy="4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8525" y="3508525"/>
            <a:ext cx="1524000" cy="15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" y="4177025"/>
            <a:ext cx="1043000" cy="8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3"/>
          <p:cNvSpPr txBox="1">
            <a:spLocks noGrp="1"/>
          </p:cNvSpPr>
          <p:nvPr>
            <p:ph type="title"/>
          </p:nvPr>
        </p:nvSpPr>
        <p:spPr>
          <a:xfrm>
            <a:off x="608925" y="1984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YouScience Career Discovery</a:t>
            </a:r>
            <a:endParaRPr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75" name="Google Shape;47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3175" y="151325"/>
            <a:ext cx="2066201" cy="6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3"/>
          <p:cNvSpPr txBox="1"/>
          <p:nvPr/>
        </p:nvSpPr>
        <p:spPr>
          <a:xfrm>
            <a:off x="664375" y="976063"/>
            <a:ext cx="811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2"/>
                </a:solidFill>
                <a:latin typeface="Alice"/>
                <a:ea typeface="Alice"/>
                <a:cs typeface="Alice"/>
                <a:sym typeface="Alic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https://www.youscience.com/discovery/</a:t>
            </a:r>
            <a:endParaRPr sz="1800">
              <a:solidFill>
                <a:schemeClr val="lt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477" name="Google Shape;477;p63"/>
          <p:cNvSpPr txBox="1"/>
          <p:nvPr/>
        </p:nvSpPr>
        <p:spPr>
          <a:xfrm>
            <a:off x="320550" y="1561550"/>
            <a:ext cx="8502900" cy="29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lice"/>
              <a:buChar char="●"/>
            </a:pPr>
            <a:r>
              <a:rPr lang="en" sz="22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Aptitude and Interest Career Discovery Tool</a:t>
            </a: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lice"/>
              <a:buChar char="●"/>
            </a:pPr>
            <a:r>
              <a:rPr lang="en" sz="22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24 Districts Using (up from 18 in 2021-22) </a:t>
            </a: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lice"/>
              <a:buChar char="●"/>
            </a:pPr>
            <a:r>
              <a:rPr lang="en" sz="22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9 Districts piloting the MS “Snapshot” tool this year (up from 1 in 2021-22) </a:t>
            </a: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lice"/>
              <a:buChar char="●"/>
            </a:pPr>
            <a:r>
              <a:rPr lang="en" sz="22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Aggregated Reports -- County Analysis</a:t>
            </a: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lice"/>
              <a:buChar char="●"/>
            </a:pPr>
            <a:r>
              <a:rPr lang="en" sz="22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Targeted student experiences</a:t>
            </a: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lice"/>
              <a:buChar char="●"/>
            </a:pPr>
            <a:r>
              <a:rPr lang="en" sz="22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Employer Connections Portal/ “Opportunities”</a:t>
            </a:r>
            <a:endParaRPr sz="22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78" name="Google Shape;47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6053" y="4014800"/>
            <a:ext cx="1376125" cy="11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Questions?</a:t>
            </a:r>
            <a:endParaRPr sz="4800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517" name="Google Shape;517;p68"/>
          <p:cNvSpPr txBox="1">
            <a:spLocks noGrp="1"/>
          </p:cNvSpPr>
          <p:nvPr>
            <p:ph type="subTitle" idx="1"/>
          </p:nvPr>
        </p:nvSpPr>
        <p:spPr>
          <a:xfrm>
            <a:off x="628175" y="1939650"/>
            <a:ext cx="8066100" cy="22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Contact:</a:t>
            </a:r>
            <a:endParaRPr sz="3000" u="sng">
              <a:solidFill>
                <a:schemeClr val="dk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2"/>
                </a:solidFill>
                <a:latin typeface="Alice"/>
                <a:ea typeface="Alice"/>
                <a:cs typeface="Alice"/>
                <a:sym typeface="Alice"/>
              </a:rPr>
              <a:t>Andrea Smith, Assistant Superintendent:  </a:t>
            </a:r>
            <a:r>
              <a:rPr lang="en" sz="3000" u="sng">
                <a:solidFill>
                  <a:schemeClr val="lt2"/>
                </a:solidFill>
                <a:latin typeface="Alice"/>
                <a:ea typeface="Alice"/>
                <a:cs typeface="Alice"/>
                <a:sym typeface="Alic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asmith@npesc.org</a:t>
            </a:r>
            <a:endParaRPr sz="3000">
              <a:solidFill>
                <a:schemeClr val="lt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accent3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lt2"/>
              </a:solidFill>
              <a:latin typeface="Alice"/>
              <a:ea typeface="Alice"/>
              <a:cs typeface="Alice"/>
              <a:sym typeface="Alic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Tim Myers:  </a:t>
            </a:r>
            <a:r>
              <a:rPr lang="en" sz="2400">
                <a:solidFill>
                  <a:srgbClr val="4A5C65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2400" u="sng">
              <a:solidFill>
                <a:srgbClr val="4A5C65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B6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18" name="Google Shape;51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375" y="3676800"/>
            <a:ext cx="1582975" cy="12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stel Watercolor Brushtrokes Portfolio by Slidesgo">
  <a:themeElements>
    <a:clrScheme name="Simple Light">
      <a:dk1>
        <a:srgbClr val="301A0D"/>
      </a:dk1>
      <a:lt1>
        <a:srgbClr val="F9F6F2"/>
      </a:lt1>
      <a:dk2>
        <a:srgbClr val="416D96"/>
      </a:dk2>
      <a:lt2>
        <a:srgbClr val="A7841A"/>
      </a:lt2>
      <a:accent1>
        <a:srgbClr val="D1A273"/>
      </a:accent1>
      <a:accent2>
        <a:srgbClr val="EAF2F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01A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On-screen Show (16:9)</PresentationFormat>
  <Paragraphs>44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Fira Sans</vt:lpstr>
      <vt:lpstr>Poppins SemiBold</vt:lpstr>
      <vt:lpstr>Barlow Condensed SemiBold</vt:lpstr>
      <vt:lpstr>Oswald</vt:lpstr>
      <vt:lpstr>Work Sans</vt:lpstr>
      <vt:lpstr>DM Serif Display</vt:lpstr>
      <vt:lpstr>Alice</vt:lpstr>
      <vt:lpstr>Bebas Neue</vt:lpstr>
      <vt:lpstr>Barlow Condensed</vt:lpstr>
      <vt:lpstr>Arial</vt:lpstr>
      <vt:lpstr>Roboto Slab</vt:lpstr>
      <vt:lpstr>Pastel Watercolor Brushtrokes Portfolio by Slidesgo</vt:lpstr>
      <vt:lpstr>PowerPoint Presentation</vt:lpstr>
      <vt:lpstr>Regional Steering Committee :  23 leaders representing education, business and the economic sectors of each county in the NPESC footprint. </vt:lpstr>
      <vt:lpstr>STRUCTURE:  </vt:lpstr>
      <vt:lpstr>Tips for PLAN Development: </vt:lpstr>
      <vt:lpstr>Collect Data and Celebrate Growth</vt:lpstr>
      <vt:lpstr>  </vt:lpstr>
      <vt:lpstr>PowerPoint Presentation</vt:lpstr>
      <vt:lpstr>YouScience Career Discovery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Smith</dc:creator>
  <cp:lastModifiedBy>Jeffrey Betts</cp:lastModifiedBy>
  <cp:revision>2</cp:revision>
  <dcterms:modified xsi:type="dcterms:W3CDTF">2023-09-20T22:01:01Z</dcterms:modified>
</cp:coreProperties>
</file>