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Java 21.1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100" d="100"/>
          <a:sy n="100" d="100"/>
        </p:scale>
        <p:origin x="0" y="0"/>
      </p:cViewPr>
    </p:cSldViewPr>
  </p:slideViewPr>
  <p:notesViewPr>
    <p:cSldViewPr>
      <p:cViewPr>
        <p:scale>
          <a:sx n="100" d="100"/>
          <a:sy n="10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tags" Target="tags/tag1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E89A433-D53B-4158-A6B1-CD0EAF7C251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D9EC29-1C3F-46F2-A413-6FA37B54E68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198725F-B560-4EA0-BD91-5923DC345DCD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79D9249-08B9-4911-9924-07BA871AC1D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1CA31D8-D5E4-4598-829C-CBA729F352F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1B1DCBF9-3112-48B1-85EA-0486EEB2F51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31A9E668-BF76-4759-ACD3-3BE5A40A6AD8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7ED19268-AD18-4E20-92A1-9A4B6C3201D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B6D21A41-5D59-4752-AC12-8B3488166958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ADF89A99-7EC1-4247-88E9-213C4D4345F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E0C8941-FCE4-4EB7-BBF9-4D65179FA2E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8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3.10 unknown"/>
  <p:tag name="AS_RELEASE_DATE" val="2021.10.31"/>
  <p:tag name="AS_TITLE" val="Aspose.Slides for Java"/>
  <p:tag name="AS_VERSION" val="21.10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18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1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21.1000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2022-12-13T16:03:00.912</cp:lastPrinted>
  <dcterms:created xsi:type="dcterms:W3CDTF">2022-12-13T21:03:00Z</dcterms:created>
  <dcterms:modified xsi:type="dcterms:W3CDTF">2022-12-13T21:03:12Z</dcterms:modified>
</cp:coreProperties>
</file>