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 id="2147483678" r:id="rId3"/>
  </p:sldMasterIdLst>
  <p:notesMasterIdLst>
    <p:notesMasterId r:id="rId3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Lst>
  <p:sldSz cx="9144000" cy="5143500" type="screen16x9"/>
  <p:notesSz cx="6858000" cy="9144000"/>
  <p:embeddedFontLst>
    <p:embeddedFont>
      <p:font typeface="Open Sans" panose="020B0604020202020204" charset="0"/>
      <p:regular r:id="rId37"/>
      <p:bold r:id="rId38"/>
      <p:italic r:id="rId39"/>
      <p:boldItalic r:id="rId40"/>
    </p:embeddedFont>
    <p:embeddedFont>
      <p:font typeface="Merriweather" panose="020B060402020202020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Roboto Slab" panose="020B0604020202020204" charset="0"/>
      <p:regular r:id="rId49"/>
      <p:bold r:id="rId50"/>
    </p:embeddedFont>
    <p:embeddedFont>
      <p:font typeface="Verdana" panose="020B060403050404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5df09545c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5df09545c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cb80e96de3_0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cb80e96de3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cb80e96de3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cb80e96de3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cb80e96de3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cb80e96de3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cb80e96de3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cb80e96de3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cb80e96de3_0_4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cb80e96de3_0_498:notes"/>
          <p:cNvSpPr txBox="1">
            <a:spLocks noGrp="1"/>
          </p:cNvSpPr>
          <p:nvPr>
            <p:ph type="body" idx="1"/>
          </p:nvPr>
        </p:nvSpPr>
        <p:spPr>
          <a:xfrm>
            <a:off x="685800" y="4400550"/>
            <a:ext cx="5486400" cy="3600600"/>
          </a:xfrm>
          <a:prstGeom prst="rect">
            <a:avLst/>
          </a:prstGeom>
          <a:noFill/>
          <a:ln>
            <a:noFill/>
          </a:ln>
        </p:spPr>
        <p:txBody>
          <a:bodyPr spcFirstLastPara="1" wrap="square" lIns="89600" tIns="44800" rIns="89600" bIns="44800" anchor="t" anchorCtr="0">
            <a:noAutofit/>
          </a:bodyPr>
          <a:lstStyle/>
          <a:p>
            <a:pPr marL="0" lvl="0" indent="0" algn="l" rtl="0">
              <a:spcBef>
                <a:spcPts val="0"/>
              </a:spcBef>
              <a:spcAft>
                <a:spcPts val="0"/>
              </a:spcAft>
              <a:buNone/>
            </a:pPr>
            <a:r>
              <a:rPr lang="en"/>
              <a:t>The work we do on the Business Advisory Council is done in concert with partners in K-12 Education and the larger community and major industries in our region.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9" name="Google Shape;269;gcb80e96de3_0_498:notes"/>
          <p:cNvSpPr txBox="1">
            <a:spLocks noGrp="1"/>
          </p:cNvSpPr>
          <p:nvPr>
            <p:ph type="sldNum" idx="12"/>
          </p:nvPr>
        </p:nvSpPr>
        <p:spPr>
          <a:xfrm>
            <a:off x="3884613" y="8685214"/>
            <a:ext cx="2971800" cy="459000"/>
          </a:xfrm>
          <a:prstGeom prst="rect">
            <a:avLst/>
          </a:prstGeom>
          <a:noFill/>
          <a:ln>
            <a:noFill/>
          </a:ln>
        </p:spPr>
        <p:txBody>
          <a:bodyPr spcFirstLastPara="1" wrap="square" lIns="89600" tIns="44800" rIns="89600" bIns="44800" anchor="b" anchorCtr="0">
            <a:noAutofit/>
          </a:bodyPr>
          <a:lstStyle/>
          <a:p>
            <a:pPr marL="0" lvl="0" indent="0" algn="r" rtl="0">
              <a:spcBef>
                <a:spcPts val="0"/>
              </a:spcBef>
              <a:spcAft>
                <a:spcPts val="0"/>
              </a:spcAft>
              <a:buNone/>
            </a:pPr>
            <a:fld id="{00000000-1234-1234-1234-123412341234}" type="slidenum">
              <a:rPr lang="en" sz="1400"/>
              <a:t>14</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bfa6843aa_0_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7bfa6843aa_0_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cb80e96de3_0_5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cb80e96de3_0_506:notes"/>
          <p:cNvSpPr txBox="1">
            <a:spLocks noGrp="1"/>
          </p:cNvSpPr>
          <p:nvPr>
            <p:ph type="body" idx="1"/>
          </p:nvPr>
        </p:nvSpPr>
        <p:spPr>
          <a:xfrm>
            <a:off x="685800" y="4400550"/>
            <a:ext cx="5486400" cy="3600600"/>
          </a:xfrm>
          <a:prstGeom prst="rect">
            <a:avLst/>
          </a:prstGeom>
          <a:noFill/>
          <a:ln>
            <a:noFill/>
          </a:ln>
        </p:spPr>
        <p:txBody>
          <a:bodyPr spcFirstLastPara="1" wrap="square" lIns="89600" tIns="44800" rIns="89600" bIns="44800" anchor="t" anchorCtr="0">
            <a:noAutofit/>
          </a:bodyPr>
          <a:lstStyle/>
          <a:p>
            <a:pPr marL="0" lvl="0" indent="0" algn="l" rtl="0">
              <a:spcBef>
                <a:spcPts val="0"/>
              </a:spcBef>
              <a:spcAft>
                <a:spcPts val="0"/>
              </a:spcAft>
              <a:buNone/>
            </a:pPr>
            <a:r>
              <a:rPr lang="en"/>
              <a:t>The work we do on the Business Advisory Council is done in concert with partners in K-12 Education and the larger community and major industries in our region.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93" name="Google Shape;293;gcb80e96de3_0_506:notes"/>
          <p:cNvSpPr txBox="1">
            <a:spLocks noGrp="1"/>
          </p:cNvSpPr>
          <p:nvPr>
            <p:ph type="sldNum" idx="12"/>
          </p:nvPr>
        </p:nvSpPr>
        <p:spPr>
          <a:xfrm>
            <a:off x="3884613" y="8685214"/>
            <a:ext cx="2971800" cy="459000"/>
          </a:xfrm>
          <a:prstGeom prst="rect">
            <a:avLst/>
          </a:prstGeom>
          <a:noFill/>
          <a:ln>
            <a:noFill/>
          </a:ln>
        </p:spPr>
        <p:txBody>
          <a:bodyPr spcFirstLastPara="1" wrap="square" lIns="89600" tIns="44800" rIns="89600" bIns="44800" anchor="b" anchorCtr="0">
            <a:noAutofit/>
          </a:bodyPr>
          <a:lstStyle/>
          <a:p>
            <a:pPr marL="0" lvl="0" indent="0" algn="r" rtl="0">
              <a:spcBef>
                <a:spcPts val="0"/>
              </a:spcBef>
              <a:spcAft>
                <a:spcPts val="0"/>
              </a:spcAft>
              <a:buNone/>
            </a:pPr>
            <a:fld id="{00000000-1234-1234-1234-123412341234}" type="slidenum">
              <a:rPr lang="en" sz="1400"/>
              <a:t>16</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012425af2b_0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1012425af2b_0_211:notes"/>
          <p:cNvSpPr txBox="1">
            <a:spLocks noGrp="1"/>
          </p:cNvSpPr>
          <p:nvPr>
            <p:ph type="body" idx="1"/>
          </p:nvPr>
        </p:nvSpPr>
        <p:spPr>
          <a:xfrm>
            <a:off x="685800" y="4400550"/>
            <a:ext cx="5486400" cy="3600600"/>
          </a:xfrm>
          <a:prstGeom prst="rect">
            <a:avLst/>
          </a:prstGeom>
          <a:noFill/>
          <a:ln>
            <a:noFill/>
          </a:ln>
        </p:spPr>
        <p:txBody>
          <a:bodyPr spcFirstLastPara="1" wrap="square" lIns="89600" tIns="44800" rIns="89600" bIns="44800" anchor="t" anchorCtr="0">
            <a:noAutofit/>
          </a:bodyPr>
          <a:lstStyle/>
          <a:p>
            <a:pPr marL="0" lvl="0" indent="0" algn="l" rtl="0">
              <a:spcBef>
                <a:spcPts val="0"/>
              </a:spcBef>
              <a:spcAft>
                <a:spcPts val="0"/>
              </a:spcAft>
              <a:buNone/>
            </a:pPr>
            <a:r>
              <a:rPr lang="en"/>
              <a:t>The work we do on the Business Advisory Council is done in concert with partners in K-12 Education and the larger community and major industries in our region.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5" name="Google Shape;305;g1012425af2b_0_211:notes"/>
          <p:cNvSpPr txBox="1">
            <a:spLocks noGrp="1"/>
          </p:cNvSpPr>
          <p:nvPr>
            <p:ph type="sldNum" idx="12"/>
          </p:nvPr>
        </p:nvSpPr>
        <p:spPr>
          <a:xfrm>
            <a:off x="3884613" y="8685214"/>
            <a:ext cx="2971800" cy="459000"/>
          </a:xfrm>
          <a:prstGeom prst="rect">
            <a:avLst/>
          </a:prstGeom>
          <a:noFill/>
          <a:ln>
            <a:noFill/>
          </a:ln>
        </p:spPr>
        <p:txBody>
          <a:bodyPr spcFirstLastPara="1" wrap="square" lIns="89600" tIns="44800" rIns="89600" bIns="44800" anchor="b" anchorCtr="0">
            <a:noAutofit/>
          </a:bodyPr>
          <a:lstStyle/>
          <a:p>
            <a:pPr marL="0" lvl="0" indent="0" algn="r" rtl="0">
              <a:spcBef>
                <a:spcPts val="0"/>
              </a:spcBef>
              <a:spcAft>
                <a:spcPts val="0"/>
              </a:spcAft>
              <a:buNone/>
            </a:pPr>
            <a:fld id="{00000000-1234-1234-1234-123412341234}" type="slidenum">
              <a:rPr lang="en" sz="1400"/>
              <a:t>17</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eb60b33463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eb60b33463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012425af2b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012425af2b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e91087a386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e91087a386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Quick audit of who is in the room.</a:t>
            </a:r>
            <a:endParaRPr/>
          </a:p>
          <a:p>
            <a:pPr marL="0" lvl="0" indent="0" algn="l" rtl="0">
              <a:spcBef>
                <a:spcPts val="0"/>
              </a:spcBef>
              <a:spcAft>
                <a:spcPts val="0"/>
              </a:spcAft>
              <a:buNone/>
            </a:pPr>
            <a:endParaRPr/>
          </a:p>
          <a:p>
            <a:pPr marL="0" lvl="0" indent="0" algn="l" rtl="0">
              <a:spcBef>
                <a:spcPts val="0"/>
              </a:spcBef>
              <a:spcAft>
                <a:spcPts val="0"/>
              </a:spcAft>
              <a:buNone/>
            </a:pPr>
            <a:r>
              <a:rPr lang="en"/>
              <a:t>Tom Lasley - CEO of Learn to Earn Dayton and Shannon Cox (Superintendent)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cb80e96de3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cb80e96de3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012425af2b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012425af2b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cb80e96de3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cb80e96de3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012425af2b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012425af2b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012425af2b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012425af2b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012425af2b_0_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1012425af2b_0_310:notes"/>
          <p:cNvSpPr txBox="1">
            <a:spLocks noGrp="1"/>
          </p:cNvSpPr>
          <p:nvPr>
            <p:ph type="body" idx="1"/>
          </p:nvPr>
        </p:nvSpPr>
        <p:spPr>
          <a:xfrm>
            <a:off x="685800" y="4400550"/>
            <a:ext cx="5486400" cy="3600600"/>
          </a:xfrm>
          <a:prstGeom prst="rect">
            <a:avLst/>
          </a:prstGeom>
          <a:noFill/>
          <a:ln>
            <a:noFill/>
          </a:ln>
        </p:spPr>
        <p:txBody>
          <a:bodyPr spcFirstLastPara="1" wrap="square" lIns="89600" tIns="44800" rIns="89600" bIns="44800" anchor="t" anchorCtr="0">
            <a:noAutofit/>
          </a:bodyPr>
          <a:lstStyle/>
          <a:p>
            <a:pPr marL="0" lvl="0" indent="0" algn="l" rtl="0">
              <a:spcBef>
                <a:spcPts val="0"/>
              </a:spcBef>
              <a:spcAft>
                <a:spcPts val="0"/>
              </a:spcAft>
              <a:buNone/>
            </a:pPr>
            <a:r>
              <a:rPr lang="en"/>
              <a:t>The work we do on the Business Advisory Council is done in concert with partners in K-12 Education and the larger community and major industries in our region.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66" name="Google Shape;366;g1012425af2b_0_310:notes"/>
          <p:cNvSpPr txBox="1">
            <a:spLocks noGrp="1"/>
          </p:cNvSpPr>
          <p:nvPr>
            <p:ph type="sldNum" idx="12"/>
          </p:nvPr>
        </p:nvSpPr>
        <p:spPr>
          <a:xfrm>
            <a:off x="3884613" y="8685214"/>
            <a:ext cx="2971800" cy="459000"/>
          </a:xfrm>
          <a:prstGeom prst="rect">
            <a:avLst/>
          </a:prstGeom>
          <a:noFill/>
          <a:ln>
            <a:noFill/>
          </a:ln>
        </p:spPr>
        <p:txBody>
          <a:bodyPr spcFirstLastPara="1" wrap="square" lIns="89600" tIns="44800" rIns="89600" bIns="44800" anchor="b" anchorCtr="0">
            <a:noAutofit/>
          </a:bodyPr>
          <a:lstStyle/>
          <a:p>
            <a:pPr marL="0" lvl="0" indent="0" algn="r" rtl="0">
              <a:spcBef>
                <a:spcPts val="0"/>
              </a:spcBef>
              <a:spcAft>
                <a:spcPts val="0"/>
              </a:spcAft>
              <a:buNone/>
            </a:pPr>
            <a:fld id="{00000000-1234-1234-1234-123412341234}" type="slidenum">
              <a:rPr lang="en" sz="1400"/>
              <a:t>25</a:t>
            </a:fld>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012425af2b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012425af2b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Quick audit of who is in the room.</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e91087a386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e91087a386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Quick audit of who is in the room.</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012425af2b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012425af2b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012425af2b_0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012425af2b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1ee7d2cf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1ee7d2cf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012425af2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012425af2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Quick audit of who is in the room.</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012425af2b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012425af2b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634c5aa07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634c5aa07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7bfa6843aa_0_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7bfa6843aa_0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bfa6843aa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bfa6843aa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7bfa6843aa_0_8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7bfa6843aa_0_823:notes"/>
          <p:cNvSpPr txBox="1">
            <a:spLocks noGrp="1"/>
          </p:cNvSpPr>
          <p:nvPr>
            <p:ph type="body" idx="1"/>
          </p:nvPr>
        </p:nvSpPr>
        <p:spPr>
          <a:xfrm>
            <a:off x="685800" y="4400550"/>
            <a:ext cx="5486400" cy="3600600"/>
          </a:xfrm>
          <a:prstGeom prst="rect">
            <a:avLst/>
          </a:prstGeom>
          <a:noFill/>
          <a:ln>
            <a:noFill/>
          </a:ln>
        </p:spPr>
        <p:txBody>
          <a:bodyPr spcFirstLastPara="1" wrap="square" lIns="89600" tIns="44800" rIns="89600" bIns="44800" anchor="t" anchorCtr="0">
            <a:noAutofit/>
          </a:bodyPr>
          <a:lstStyle/>
          <a:p>
            <a:pPr marL="0" lvl="0" indent="0" algn="l" rtl="0">
              <a:spcBef>
                <a:spcPts val="0"/>
              </a:spcBef>
              <a:spcAft>
                <a:spcPts val="0"/>
              </a:spcAft>
              <a:buNone/>
            </a:pPr>
            <a:r>
              <a:rPr lang="en"/>
              <a:t>The work we do on the Business Advisory Council is done in concert with partners in K-12 Education and the larger community and major industries in our region.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2" name="Google Shape;172;g7bfa6843aa_0_823:notes"/>
          <p:cNvSpPr txBox="1">
            <a:spLocks noGrp="1"/>
          </p:cNvSpPr>
          <p:nvPr>
            <p:ph type="sldNum" idx="12"/>
          </p:nvPr>
        </p:nvSpPr>
        <p:spPr>
          <a:xfrm>
            <a:off x="3884613" y="8685214"/>
            <a:ext cx="2971800" cy="459000"/>
          </a:xfrm>
          <a:prstGeom prst="rect">
            <a:avLst/>
          </a:prstGeom>
          <a:noFill/>
          <a:ln>
            <a:noFill/>
          </a:ln>
        </p:spPr>
        <p:txBody>
          <a:bodyPr spcFirstLastPara="1" wrap="square" lIns="89600" tIns="44800" rIns="89600" bIns="44800" anchor="b" anchorCtr="0">
            <a:noAutofit/>
          </a:bodyPr>
          <a:lstStyle/>
          <a:p>
            <a:pPr marL="0" lvl="0" indent="0" algn="r" rtl="0">
              <a:spcBef>
                <a:spcPts val="0"/>
              </a:spcBef>
              <a:spcAft>
                <a:spcPts val="0"/>
              </a:spcAft>
              <a:buNone/>
            </a:pPr>
            <a:fld id="{00000000-1234-1234-1234-123412341234}" type="slidenum">
              <a:rPr lang="en" sz="1400"/>
              <a:t>6</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cb80e96de3_0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cb80e96de3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Shannon or Bryan - Everything we do in the Career Connections space is to move Montgomery County towards our big goal. At the end of the day, this is about the overall health and future of our region. We must prepare our students for careers. We cannot afford failing this mission. We must adapt and rapidly partner with the businesses in our community. The exciting thing is that we are providing vision and leading the way in this work!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cb80e96de3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cb80e96de3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cb80e96de3_0_4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cb80e96de3_0_438:notes"/>
          <p:cNvSpPr txBox="1">
            <a:spLocks noGrp="1"/>
          </p:cNvSpPr>
          <p:nvPr>
            <p:ph type="body" idx="1"/>
          </p:nvPr>
        </p:nvSpPr>
        <p:spPr>
          <a:xfrm>
            <a:off x="685800" y="4400550"/>
            <a:ext cx="5486400" cy="3600600"/>
          </a:xfrm>
          <a:prstGeom prst="rect">
            <a:avLst/>
          </a:prstGeom>
          <a:noFill/>
          <a:ln>
            <a:noFill/>
          </a:ln>
        </p:spPr>
        <p:txBody>
          <a:bodyPr spcFirstLastPara="1" wrap="square" lIns="89600" tIns="44800" rIns="89600" bIns="44800" anchor="t" anchorCtr="0">
            <a:noAutofit/>
          </a:bodyPr>
          <a:lstStyle/>
          <a:p>
            <a:pPr marL="0" lvl="0" indent="0" algn="l" rtl="0">
              <a:spcBef>
                <a:spcPts val="0"/>
              </a:spcBef>
              <a:spcAft>
                <a:spcPts val="0"/>
              </a:spcAft>
              <a:buNone/>
            </a:pPr>
            <a:r>
              <a:rPr lang="en"/>
              <a:t>The work we do on the Business Advisory Council is done in concert with partners in K-12 Education and the larger community and major industries in our region.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4" name="Google Shape;204;gcb80e96de3_0_438:notes"/>
          <p:cNvSpPr txBox="1">
            <a:spLocks noGrp="1"/>
          </p:cNvSpPr>
          <p:nvPr>
            <p:ph type="sldNum" idx="12"/>
          </p:nvPr>
        </p:nvSpPr>
        <p:spPr>
          <a:xfrm>
            <a:off x="3884613" y="8685214"/>
            <a:ext cx="2971800" cy="459000"/>
          </a:xfrm>
          <a:prstGeom prst="rect">
            <a:avLst/>
          </a:prstGeom>
          <a:noFill/>
          <a:ln>
            <a:noFill/>
          </a:ln>
        </p:spPr>
        <p:txBody>
          <a:bodyPr spcFirstLastPara="1" wrap="square" lIns="89600" tIns="44800" rIns="89600" bIns="44800" anchor="b" anchorCtr="0">
            <a:noAutofit/>
          </a:bodyPr>
          <a:lstStyle/>
          <a:p>
            <a:pPr marL="0" lvl="0" indent="0" algn="r" rtl="0">
              <a:spcBef>
                <a:spcPts val="0"/>
              </a:spcBef>
              <a:spcAft>
                <a:spcPts val="0"/>
              </a:spcAft>
              <a:buNone/>
            </a:pPr>
            <a:fld id="{00000000-1234-1234-1234-123412341234}" type="slidenum">
              <a:rPr lang="en" sz="1400"/>
              <a:t>9</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FFFFF"/>
              </a:buClr>
              <a:buSzPts val="5200"/>
              <a:buNone/>
              <a:defRPr sz="5200">
                <a:solidFill>
                  <a:srgbClr val="FFFFFF"/>
                </a:solidFill>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spcBef>
                <a:spcPts val="0"/>
              </a:spcBef>
              <a:spcAft>
                <a:spcPts val="0"/>
              </a:spcAft>
              <a:buClr>
                <a:srgbClr val="FFFFFF"/>
              </a:buClr>
              <a:buSzPts val="5200"/>
              <a:buNone/>
              <a:defRPr sz="5200">
                <a:solidFill>
                  <a:srgbClr val="FFFFFF"/>
                </a:solidFill>
              </a:defRPr>
            </a:lvl6pPr>
            <a:lvl7pPr lvl="6" algn="ctr">
              <a:spcBef>
                <a:spcPts val="0"/>
              </a:spcBef>
              <a:spcAft>
                <a:spcPts val="0"/>
              </a:spcAft>
              <a:buClr>
                <a:srgbClr val="FFFFFF"/>
              </a:buClr>
              <a:buSzPts val="5200"/>
              <a:buNone/>
              <a:defRPr sz="5200">
                <a:solidFill>
                  <a:srgbClr val="FFFFFF"/>
                </a:solidFill>
              </a:defRPr>
            </a:lvl7pPr>
            <a:lvl8pPr lvl="7" algn="ctr">
              <a:spcBef>
                <a:spcPts val="0"/>
              </a:spcBef>
              <a:spcAft>
                <a:spcPts val="0"/>
              </a:spcAft>
              <a:buClr>
                <a:srgbClr val="FFFFFF"/>
              </a:buClr>
              <a:buSzPts val="5200"/>
              <a:buNone/>
              <a:defRPr sz="5200">
                <a:solidFill>
                  <a:srgbClr val="FFFFFF"/>
                </a:solidFill>
              </a:defRPr>
            </a:lvl8pPr>
            <a:lvl9pPr lvl="8" algn="ctr">
              <a:spcBef>
                <a:spcPts val="0"/>
              </a:spcBef>
              <a:spcAft>
                <a:spcPts val="0"/>
              </a:spcAft>
              <a:buClr>
                <a:srgbClr val="FFFFFF"/>
              </a:buClr>
              <a:buSzPts val="5200"/>
              <a:buNone/>
              <a:defRPr sz="5200">
                <a:solidFill>
                  <a:srgbClr val="FFFFFF"/>
                </a:solidFill>
              </a:defRPr>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FFE8BC"/>
              </a:buClr>
              <a:buSzPts val="2800"/>
              <a:buNone/>
              <a:defRPr sz="2800">
                <a:solidFill>
                  <a:srgbClr val="FFE8BC"/>
                </a:solidFill>
              </a:defRPr>
            </a:lvl1pPr>
            <a:lvl2pPr lvl="1" algn="ctr">
              <a:lnSpc>
                <a:spcPct val="100000"/>
              </a:lnSpc>
              <a:spcBef>
                <a:spcPts val="0"/>
              </a:spcBef>
              <a:spcAft>
                <a:spcPts val="0"/>
              </a:spcAft>
              <a:buClr>
                <a:srgbClr val="FFE8BC"/>
              </a:buClr>
              <a:buSzPts val="2800"/>
              <a:buNone/>
              <a:defRPr sz="2800">
                <a:solidFill>
                  <a:srgbClr val="FFE8BC"/>
                </a:solidFill>
              </a:defRPr>
            </a:lvl2pPr>
            <a:lvl3pPr lvl="2" algn="ctr">
              <a:lnSpc>
                <a:spcPct val="100000"/>
              </a:lnSpc>
              <a:spcBef>
                <a:spcPts val="0"/>
              </a:spcBef>
              <a:spcAft>
                <a:spcPts val="0"/>
              </a:spcAft>
              <a:buClr>
                <a:srgbClr val="FFE8BC"/>
              </a:buClr>
              <a:buSzPts val="2800"/>
              <a:buNone/>
              <a:defRPr sz="2800">
                <a:solidFill>
                  <a:srgbClr val="FFE8BC"/>
                </a:solidFill>
              </a:defRPr>
            </a:lvl3pPr>
            <a:lvl4pPr lvl="3" algn="ctr">
              <a:lnSpc>
                <a:spcPct val="100000"/>
              </a:lnSpc>
              <a:spcBef>
                <a:spcPts val="0"/>
              </a:spcBef>
              <a:spcAft>
                <a:spcPts val="0"/>
              </a:spcAft>
              <a:buClr>
                <a:srgbClr val="FFE8BC"/>
              </a:buClr>
              <a:buSzPts val="2800"/>
              <a:buNone/>
              <a:defRPr sz="2800">
                <a:solidFill>
                  <a:srgbClr val="FFE8BC"/>
                </a:solidFill>
              </a:defRPr>
            </a:lvl4pPr>
            <a:lvl5pPr lvl="4" algn="ctr">
              <a:lnSpc>
                <a:spcPct val="100000"/>
              </a:lnSpc>
              <a:spcBef>
                <a:spcPts val="0"/>
              </a:spcBef>
              <a:spcAft>
                <a:spcPts val="0"/>
              </a:spcAft>
              <a:buClr>
                <a:srgbClr val="FFE8BC"/>
              </a:buClr>
              <a:buSzPts val="2800"/>
              <a:buNone/>
              <a:defRPr sz="2800">
                <a:solidFill>
                  <a:srgbClr val="FFE8BC"/>
                </a:solidFill>
              </a:defRPr>
            </a:lvl5pPr>
            <a:lvl6pPr lvl="5" algn="ctr">
              <a:lnSpc>
                <a:spcPct val="100000"/>
              </a:lnSpc>
              <a:spcBef>
                <a:spcPts val="0"/>
              </a:spcBef>
              <a:spcAft>
                <a:spcPts val="0"/>
              </a:spcAft>
              <a:buClr>
                <a:srgbClr val="FFE8BC"/>
              </a:buClr>
              <a:buSzPts val="2800"/>
              <a:buNone/>
              <a:defRPr sz="2800">
                <a:solidFill>
                  <a:srgbClr val="FFE8BC"/>
                </a:solidFill>
              </a:defRPr>
            </a:lvl6pPr>
            <a:lvl7pPr lvl="6" algn="ctr">
              <a:lnSpc>
                <a:spcPct val="100000"/>
              </a:lnSpc>
              <a:spcBef>
                <a:spcPts val="0"/>
              </a:spcBef>
              <a:spcAft>
                <a:spcPts val="0"/>
              </a:spcAft>
              <a:buClr>
                <a:srgbClr val="FFE8BC"/>
              </a:buClr>
              <a:buSzPts val="2800"/>
              <a:buNone/>
              <a:defRPr sz="2800">
                <a:solidFill>
                  <a:srgbClr val="FFE8BC"/>
                </a:solidFill>
              </a:defRPr>
            </a:lvl7pPr>
            <a:lvl8pPr lvl="7" algn="ctr">
              <a:lnSpc>
                <a:spcPct val="100000"/>
              </a:lnSpc>
              <a:spcBef>
                <a:spcPts val="0"/>
              </a:spcBef>
              <a:spcAft>
                <a:spcPts val="0"/>
              </a:spcAft>
              <a:buClr>
                <a:srgbClr val="FFE8BC"/>
              </a:buClr>
              <a:buSzPts val="2800"/>
              <a:buNone/>
              <a:defRPr sz="2800">
                <a:solidFill>
                  <a:srgbClr val="FFE8BC"/>
                </a:solidFill>
              </a:defRPr>
            </a:lvl8pPr>
            <a:lvl9pPr lvl="8" algn="ctr">
              <a:lnSpc>
                <a:spcPct val="100000"/>
              </a:lnSpc>
              <a:spcBef>
                <a:spcPts val="0"/>
              </a:spcBef>
              <a:spcAft>
                <a:spcPts val="0"/>
              </a:spcAft>
              <a:buClr>
                <a:srgbClr val="FFE8BC"/>
              </a:buClr>
              <a:buSzPts val="2800"/>
              <a:buNone/>
              <a:defRPr sz="2800">
                <a:solidFill>
                  <a:srgbClr val="FFE8BC"/>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1" type="tx">
  <p:cSld name="TITLE_AND_BODY">
    <p:spTree>
      <p:nvGrpSpPr>
        <p:cNvPr id="1" name="Shape 39"/>
        <p:cNvGrpSpPr/>
        <p:nvPr/>
      </p:nvGrpSpPr>
      <p:grpSpPr>
        <a:xfrm>
          <a:off x="0" y="0"/>
          <a:ext cx="0" cy="0"/>
          <a:chOff x="0" y="0"/>
          <a:chExt cx="0" cy="0"/>
        </a:xfrm>
      </p:grpSpPr>
      <p:sp>
        <p:nvSpPr>
          <p:cNvPr id="40" name="Google Shape;40;p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1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2" name="Google Shape;4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12"/>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5" name="Google Shape;45;p12"/>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6" name="Google Shape;46;p12"/>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 name="Google Shape;49;p13"/>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50" name="Google Shape;50;p13"/>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51" name="Google Shape;51;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2" name="Google Shape;52;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3" name="Google Shape;53;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2" name="Google Shape;62;p1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63" name="Google Shape;63;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 name="Google Shape;64;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 name="Google Shape;65;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476250" y="228600"/>
            <a:ext cx="8345400" cy="685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33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8" name="Google Shape;68;p16"/>
          <p:cNvSpPr txBox="1">
            <a:spLocks noGrp="1"/>
          </p:cNvSpPr>
          <p:nvPr>
            <p:ph type="sldNum" idx="12"/>
          </p:nvPr>
        </p:nvSpPr>
        <p:spPr>
          <a:xfrm>
            <a:off x="455613" y="4819650"/>
            <a:ext cx="381000" cy="185700"/>
          </a:xfrm>
          <a:prstGeom prst="rect">
            <a:avLst/>
          </a:prstGeom>
          <a:noFill/>
          <a:ln>
            <a:noFill/>
          </a:ln>
        </p:spPr>
        <p:txBody>
          <a:bodyPr spcFirstLastPara="1" wrap="square" lIns="91425" tIns="45700" rIns="91425" bIns="45700" anchor="t" anchorCtr="0">
            <a:noAutofit/>
          </a:bodyPr>
          <a:lstStyle>
            <a:lvl1pPr marL="0" lvl="0" indent="0" algn="ctr" rtl="0">
              <a:spcBef>
                <a:spcPts val="0"/>
              </a:spcBef>
              <a:spcAft>
                <a:spcPts val="0"/>
              </a:spcAft>
              <a:buNone/>
              <a:defRPr sz="800" b="0" i="0" u="none" strike="noStrike" cap="none">
                <a:solidFill>
                  <a:srgbClr val="3A6F8F"/>
                </a:solidFill>
                <a:latin typeface="Verdana"/>
                <a:ea typeface="Verdana"/>
                <a:cs typeface="Verdana"/>
                <a:sym typeface="Verdana"/>
              </a:defRPr>
            </a:lvl1pPr>
            <a:lvl2pPr marL="0" lvl="1" indent="0" algn="ctr" rtl="0">
              <a:spcBef>
                <a:spcPts val="0"/>
              </a:spcBef>
              <a:spcAft>
                <a:spcPts val="0"/>
              </a:spcAft>
              <a:buNone/>
              <a:defRPr sz="800" b="0" i="0" u="none" strike="noStrike" cap="none">
                <a:solidFill>
                  <a:srgbClr val="3A6F8F"/>
                </a:solidFill>
                <a:latin typeface="Verdana"/>
                <a:ea typeface="Verdana"/>
                <a:cs typeface="Verdana"/>
                <a:sym typeface="Verdana"/>
              </a:defRPr>
            </a:lvl2pPr>
            <a:lvl3pPr marL="0" lvl="2" indent="0" algn="ctr" rtl="0">
              <a:spcBef>
                <a:spcPts val="0"/>
              </a:spcBef>
              <a:spcAft>
                <a:spcPts val="0"/>
              </a:spcAft>
              <a:buNone/>
              <a:defRPr sz="800" b="0" i="0" u="none" strike="noStrike" cap="none">
                <a:solidFill>
                  <a:srgbClr val="3A6F8F"/>
                </a:solidFill>
                <a:latin typeface="Verdana"/>
                <a:ea typeface="Verdana"/>
                <a:cs typeface="Verdana"/>
                <a:sym typeface="Verdana"/>
              </a:defRPr>
            </a:lvl3pPr>
            <a:lvl4pPr marL="0" lvl="3" indent="0" algn="ctr" rtl="0">
              <a:spcBef>
                <a:spcPts val="0"/>
              </a:spcBef>
              <a:spcAft>
                <a:spcPts val="0"/>
              </a:spcAft>
              <a:buNone/>
              <a:defRPr sz="800" b="0" i="0" u="none" strike="noStrike" cap="none">
                <a:solidFill>
                  <a:srgbClr val="3A6F8F"/>
                </a:solidFill>
                <a:latin typeface="Verdana"/>
                <a:ea typeface="Verdana"/>
                <a:cs typeface="Verdana"/>
                <a:sym typeface="Verdana"/>
              </a:defRPr>
            </a:lvl4pPr>
            <a:lvl5pPr marL="0" lvl="4" indent="0" algn="ctr" rtl="0">
              <a:spcBef>
                <a:spcPts val="0"/>
              </a:spcBef>
              <a:spcAft>
                <a:spcPts val="0"/>
              </a:spcAft>
              <a:buNone/>
              <a:defRPr sz="800" b="0" i="0" u="none" strike="noStrike" cap="none">
                <a:solidFill>
                  <a:srgbClr val="3A6F8F"/>
                </a:solidFill>
                <a:latin typeface="Verdana"/>
                <a:ea typeface="Verdana"/>
                <a:cs typeface="Verdana"/>
                <a:sym typeface="Verdana"/>
              </a:defRPr>
            </a:lvl5pPr>
            <a:lvl6pPr marL="0" lvl="5" indent="0" algn="ctr" rtl="0">
              <a:spcBef>
                <a:spcPts val="0"/>
              </a:spcBef>
              <a:spcAft>
                <a:spcPts val="0"/>
              </a:spcAft>
              <a:buNone/>
              <a:defRPr sz="800" b="0" i="0" u="none" strike="noStrike" cap="none">
                <a:solidFill>
                  <a:srgbClr val="3A6F8F"/>
                </a:solidFill>
                <a:latin typeface="Verdana"/>
                <a:ea typeface="Verdana"/>
                <a:cs typeface="Verdana"/>
                <a:sym typeface="Verdana"/>
              </a:defRPr>
            </a:lvl6pPr>
            <a:lvl7pPr marL="0" lvl="6" indent="0" algn="ctr" rtl="0">
              <a:spcBef>
                <a:spcPts val="0"/>
              </a:spcBef>
              <a:spcAft>
                <a:spcPts val="0"/>
              </a:spcAft>
              <a:buNone/>
              <a:defRPr sz="800" b="0" i="0" u="none" strike="noStrike" cap="none">
                <a:solidFill>
                  <a:srgbClr val="3A6F8F"/>
                </a:solidFill>
                <a:latin typeface="Verdana"/>
                <a:ea typeface="Verdana"/>
                <a:cs typeface="Verdana"/>
                <a:sym typeface="Verdana"/>
              </a:defRPr>
            </a:lvl7pPr>
            <a:lvl8pPr marL="0" lvl="7" indent="0" algn="ctr" rtl="0">
              <a:spcBef>
                <a:spcPts val="0"/>
              </a:spcBef>
              <a:spcAft>
                <a:spcPts val="0"/>
              </a:spcAft>
              <a:buNone/>
              <a:defRPr sz="800" b="0" i="0" u="none" strike="noStrike" cap="none">
                <a:solidFill>
                  <a:srgbClr val="3A6F8F"/>
                </a:solidFill>
                <a:latin typeface="Verdana"/>
                <a:ea typeface="Verdana"/>
                <a:cs typeface="Verdana"/>
                <a:sym typeface="Verdana"/>
              </a:defRPr>
            </a:lvl8pPr>
            <a:lvl9pPr marL="0" lvl="8" indent="0" algn="ctr" rtl="0">
              <a:spcBef>
                <a:spcPts val="0"/>
              </a:spcBef>
              <a:spcAft>
                <a:spcPts val="0"/>
              </a:spcAft>
              <a:buNone/>
              <a:defRPr sz="800" b="0" i="0" u="none" strike="noStrike" cap="none">
                <a:solidFill>
                  <a:srgbClr val="3A6F8F"/>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1" name="Google Shape;71;p17"/>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72" name="Google Shape;72;p17"/>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5" name="Google Shape;75;p18"/>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76" name="Google Shape;76;p18"/>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77" name="Google Shape;77;p1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entered Text">
  <p:cSld name="Centered Text">
    <p:spTree>
      <p:nvGrpSpPr>
        <p:cNvPr id="1" name="Shape 80"/>
        <p:cNvGrpSpPr/>
        <p:nvPr/>
      </p:nvGrpSpPr>
      <p:grpSpPr>
        <a:xfrm>
          <a:off x="0" y="0"/>
          <a:ext cx="0" cy="0"/>
          <a:chOff x="0" y="0"/>
          <a:chExt cx="0" cy="0"/>
        </a:xfrm>
      </p:grpSpPr>
      <p:sp>
        <p:nvSpPr>
          <p:cNvPr id="81" name="Google Shape;81;p19"/>
          <p:cNvSpPr txBox="1">
            <a:spLocks noGrp="1"/>
          </p:cNvSpPr>
          <p:nvPr>
            <p:ph type="body" idx="1"/>
          </p:nvPr>
        </p:nvSpPr>
        <p:spPr>
          <a:xfrm>
            <a:off x="524469" y="770044"/>
            <a:ext cx="8106000" cy="542700"/>
          </a:xfrm>
          <a:prstGeom prst="rect">
            <a:avLst/>
          </a:prstGeom>
          <a:noFill/>
          <a:ln>
            <a:noFill/>
          </a:ln>
        </p:spPr>
        <p:txBody>
          <a:bodyPr spcFirstLastPara="1" wrap="square" lIns="68575" tIns="34275" rIns="68575" bIns="34275" anchor="b" anchorCtr="0">
            <a:noAutofit/>
          </a:bodyPr>
          <a:lstStyle>
            <a:lvl1pPr marL="457200" marR="0" lvl="0" indent="-228600" algn="ctr" rtl="0">
              <a:lnSpc>
                <a:spcPct val="80000"/>
              </a:lnSpc>
              <a:spcBef>
                <a:spcPts val="2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L="914400" marR="0" lvl="1" indent="-298450" algn="l" rtl="0">
              <a:lnSpc>
                <a:spcPct val="90000"/>
              </a:lnSpc>
              <a:spcBef>
                <a:spcPts val="50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L="1371600" marR="0" lvl="2" indent="-298450" algn="l" rtl="0">
              <a:lnSpc>
                <a:spcPct val="90000"/>
              </a:lnSpc>
              <a:spcBef>
                <a:spcPts val="40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L="1828800" marR="0" lvl="3" indent="-298450" algn="l" rtl="0">
              <a:lnSpc>
                <a:spcPct val="90000"/>
              </a:lnSpc>
              <a:spcBef>
                <a:spcPts val="40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L="2286000" marR="0" lvl="4" indent="-298450" algn="l" rtl="0">
              <a:lnSpc>
                <a:spcPct val="90000"/>
              </a:lnSpc>
              <a:spcBef>
                <a:spcPts val="40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2" name="Google Shape;82;p19"/>
          <p:cNvSpPr txBox="1">
            <a:spLocks noGrp="1"/>
          </p:cNvSpPr>
          <p:nvPr>
            <p:ph type="body" idx="2"/>
          </p:nvPr>
        </p:nvSpPr>
        <p:spPr>
          <a:xfrm>
            <a:off x="523875" y="1837935"/>
            <a:ext cx="8106000" cy="23748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120000"/>
              </a:lnSpc>
              <a:spcBef>
                <a:spcPts val="200"/>
              </a:spcBef>
              <a:spcAft>
                <a:spcPts val="0"/>
              </a:spcAft>
              <a:buClr>
                <a:srgbClr val="373633"/>
              </a:buClr>
              <a:buSzPts val="1100"/>
              <a:buFont typeface="Arial"/>
              <a:buNone/>
              <a:defRPr sz="1100" b="0" i="0" u="none" strike="noStrike" cap="none">
                <a:solidFill>
                  <a:srgbClr val="373633"/>
                </a:solidFill>
                <a:latin typeface="Arial"/>
                <a:ea typeface="Arial"/>
                <a:cs typeface="Arial"/>
                <a:sym typeface="Arial"/>
              </a:defRPr>
            </a:lvl1pPr>
            <a:lvl2pPr marL="914400" marR="0" lvl="1" indent="-298450" algn="l" rtl="0">
              <a:lnSpc>
                <a:spcPct val="90000"/>
              </a:lnSpc>
              <a:spcBef>
                <a:spcPts val="50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L="1371600" marR="0" lvl="2" indent="-298450" algn="l" rtl="0">
              <a:lnSpc>
                <a:spcPct val="90000"/>
              </a:lnSpc>
              <a:spcBef>
                <a:spcPts val="40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L="1828800" marR="0" lvl="3" indent="-298450" algn="l" rtl="0">
              <a:lnSpc>
                <a:spcPct val="90000"/>
              </a:lnSpc>
              <a:spcBef>
                <a:spcPts val="40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L="2286000" marR="0" lvl="4" indent="-298450" algn="l" rtl="0">
              <a:lnSpc>
                <a:spcPct val="90000"/>
              </a:lnSpc>
              <a:spcBef>
                <a:spcPts val="40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3" name="Google Shape;83;p19"/>
          <p:cNvSpPr txBox="1">
            <a:spLocks noGrp="1"/>
          </p:cNvSpPr>
          <p:nvPr>
            <p:ph type="body" idx="3"/>
          </p:nvPr>
        </p:nvSpPr>
        <p:spPr>
          <a:xfrm>
            <a:off x="523280" y="1295188"/>
            <a:ext cx="8107200" cy="2802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120000"/>
              </a:lnSpc>
              <a:spcBef>
                <a:spcPts val="200"/>
              </a:spcBef>
              <a:spcAft>
                <a:spcPts val="0"/>
              </a:spcAft>
              <a:buClr>
                <a:schemeClr val="dk1"/>
              </a:buClr>
              <a:buSzPts val="1100"/>
              <a:buFont typeface="Arial"/>
              <a:buNone/>
              <a:defRPr sz="1100" b="1" i="1" u="none" strike="noStrike" cap="none">
                <a:solidFill>
                  <a:schemeClr val="dk1"/>
                </a:solidFill>
                <a:latin typeface="Arial"/>
                <a:ea typeface="Arial"/>
                <a:cs typeface="Arial"/>
                <a:sym typeface="Arial"/>
              </a:defRPr>
            </a:lvl1pPr>
            <a:lvl2pPr marL="914400" marR="0" lvl="1" indent="-298450" algn="l" rtl="0">
              <a:lnSpc>
                <a:spcPct val="90000"/>
              </a:lnSpc>
              <a:spcBef>
                <a:spcPts val="50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L="1371600" marR="0" lvl="2" indent="-298450" algn="l" rtl="0">
              <a:lnSpc>
                <a:spcPct val="90000"/>
              </a:lnSpc>
              <a:spcBef>
                <a:spcPts val="40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L="1828800" marR="0" lvl="3" indent="-298450" algn="l" rtl="0">
              <a:lnSpc>
                <a:spcPct val="90000"/>
              </a:lnSpc>
              <a:spcBef>
                <a:spcPts val="40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L="2286000" marR="0" lvl="4" indent="-298450" algn="l" rtl="0">
              <a:lnSpc>
                <a:spcPct val="90000"/>
              </a:lnSpc>
              <a:spcBef>
                <a:spcPts val="40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4" name="Google Shape;84;p19"/>
          <p:cNvSpPr txBox="1">
            <a:spLocks noGrp="1"/>
          </p:cNvSpPr>
          <p:nvPr>
            <p:ph type="body" idx="4"/>
          </p:nvPr>
        </p:nvSpPr>
        <p:spPr>
          <a:xfrm>
            <a:off x="523280" y="521273"/>
            <a:ext cx="8107200" cy="238200"/>
          </a:xfrm>
          <a:prstGeom prst="rect">
            <a:avLst/>
          </a:prstGeom>
          <a:noFill/>
          <a:ln>
            <a:noFill/>
          </a:ln>
        </p:spPr>
        <p:txBody>
          <a:bodyPr spcFirstLastPara="1" wrap="square" lIns="68575" tIns="34275" rIns="68575" bIns="34275" anchor="b" anchorCtr="0">
            <a:noAutofit/>
          </a:bodyPr>
          <a:lstStyle>
            <a:lvl1pPr marL="457200" marR="0" lvl="0" indent="-228600" algn="ctr" rtl="0">
              <a:lnSpc>
                <a:spcPct val="90000"/>
              </a:lnSpc>
              <a:spcBef>
                <a:spcPts val="800"/>
              </a:spcBef>
              <a:spcAft>
                <a:spcPts val="0"/>
              </a:spcAft>
              <a:buClr>
                <a:srgbClr val="222222"/>
              </a:buClr>
              <a:buSzPts val="1200"/>
              <a:buFont typeface="Arial"/>
              <a:buNone/>
              <a:defRPr sz="1200" b="0" i="0" u="none" strike="noStrike" cap="none">
                <a:solidFill>
                  <a:srgbClr val="222222"/>
                </a:solidFill>
                <a:latin typeface="Arial"/>
                <a:ea typeface="Arial"/>
                <a:cs typeface="Arial"/>
                <a:sym typeface="Arial"/>
              </a:defRPr>
            </a:lvl1pPr>
            <a:lvl2pPr marL="914400" marR="0" lvl="1" indent="-298450" algn="l" rtl="0">
              <a:lnSpc>
                <a:spcPct val="90000"/>
              </a:lnSpc>
              <a:spcBef>
                <a:spcPts val="40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L="1371600" marR="0" lvl="2" indent="-298450" algn="l" rtl="0">
              <a:lnSpc>
                <a:spcPct val="90000"/>
              </a:lnSpc>
              <a:spcBef>
                <a:spcPts val="40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L="1828800" marR="0" lvl="3" indent="-298450" algn="l" rtl="0">
              <a:lnSpc>
                <a:spcPct val="90000"/>
              </a:lnSpc>
              <a:spcBef>
                <a:spcPts val="40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L="2286000" marR="0" lvl="4" indent="-298450" algn="l" rtl="0">
              <a:lnSpc>
                <a:spcPct val="90000"/>
              </a:lnSpc>
              <a:spcBef>
                <a:spcPts val="40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85" name="Google Shape;85;p19"/>
          <p:cNvPicPr preferRelativeResize="0"/>
          <p:nvPr/>
        </p:nvPicPr>
        <p:blipFill rotWithShape="1">
          <a:blip r:embed="rId2">
            <a:alphaModFix/>
          </a:blip>
          <a:srcRect/>
          <a:stretch/>
        </p:blipFill>
        <p:spPr>
          <a:xfrm>
            <a:off x="8296634" y="4344252"/>
            <a:ext cx="496304" cy="53061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24">
          <p15:clr>
            <a:srgbClr val="FBAE40"/>
          </p15:clr>
        </p15:guide>
        <p15:guide id="4" pos="54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2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2" name="Google Shape;92;p2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3" name="Google Shape;9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6" name="Google Shape;9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secHead">
  <p:cSld name="SECTION_HEADER">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325750" y="-39206"/>
            <a:ext cx="8520600" cy="841800"/>
          </a:xfrm>
          <a:prstGeom prst="rect">
            <a:avLst/>
          </a:prstGeom>
        </p:spPr>
        <p:txBody>
          <a:bodyPr spcFirstLastPara="1" wrap="square" lIns="91425" tIns="91425" rIns="91425" bIns="91425" anchor="ctr" anchorCtr="0">
            <a:noAutofit/>
          </a:bodyPr>
          <a:lstStyle>
            <a:lvl1pPr lvl="0">
              <a:spcBef>
                <a:spcPts val="0"/>
              </a:spcBef>
              <a:spcAft>
                <a:spcPts val="0"/>
              </a:spcAft>
              <a:buClr>
                <a:srgbClr val="FFFFFF"/>
              </a:buClr>
              <a:buSzPts val="3600"/>
              <a:buNone/>
              <a:defRPr sz="3600">
                <a:solidFill>
                  <a:srgbClr val="FFFFFF"/>
                </a:solidFill>
              </a:defRPr>
            </a:lvl1pPr>
            <a:lvl2pPr lvl="1">
              <a:spcBef>
                <a:spcPts val="0"/>
              </a:spcBef>
              <a:spcAft>
                <a:spcPts val="0"/>
              </a:spcAft>
              <a:buClr>
                <a:srgbClr val="FFFFFF"/>
              </a:buClr>
              <a:buSzPts val="3600"/>
              <a:buNone/>
              <a:defRPr sz="3600">
                <a:solidFill>
                  <a:srgbClr val="FFFFFF"/>
                </a:solidFill>
              </a:defRPr>
            </a:lvl2pPr>
            <a:lvl3pPr lvl="2">
              <a:spcBef>
                <a:spcPts val="0"/>
              </a:spcBef>
              <a:spcAft>
                <a:spcPts val="0"/>
              </a:spcAft>
              <a:buClr>
                <a:srgbClr val="FFFFFF"/>
              </a:buClr>
              <a:buSzPts val="3600"/>
              <a:buNone/>
              <a:defRPr sz="3600">
                <a:solidFill>
                  <a:srgbClr val="FFFFFF"/>
                </a:solidFill>
              </a:defRPr>
            </a:lvl3pPr>
            <a:lvl4pPr lvl="3">
              <a:spcBef>
                <a:spcPts val="0"/>
              </a:spcBef>
              <a:spcAft>
                <a:spcPts val="0"/>
              </a:spcAft>
              <a:buClr>
                <a:srgbClr val="FFFFFF"/>
              </a:buClr>
              <a:buSzPts val="3600"/>
              <a:buNone/>
              <a:defRPr sz="3600">
                <a:solidFill>
                  <a:srgbClr val="FFFFFF"/>
                </a:solidFill>
              </a:defRPr>
            </a:lvl4pPr>
            <a:lvl5pPr lvl="4">
              <a:spcBef>
                <a:spcPts val="0"/>
              </a:spcBef>
              <a:spcAft>
                <a:spcPts val="0"/>
              </a:spcAft>
              <a:buClr>
                <a:srgbClr val="FFFFFF"/>
              </a:buClr>
              <a:buSzPts val="3600"/>
              <a:buNone/>
              <a:defRPr sz="3600">
                <a:solidFill>
                  <a:srgbClr val="FFFFFF"/>
                </a:solidFill>
              </a:defRPr>
            </a:lvl5pPr>
            <a:lvl6pPr lvl="5">
              <a:spcBef>
                <a:spcPts val="0"/>
              </a:spcBef>
              <a:spcAft>
                <a:spcPts val="0"/>
              </a:spcAft>
              <a:buClr>
                <a:srgbClr val="FFFFFF"/>
              </a:buClr>
              <a:buSzPts val="3600"/>
              <a:buNone/>
              <a:defRPr sz="3600">
                <a:solidFill>
                  <a:srgbClr val="FFFFFF"/>
                </a:solidFill>
              </a:defRPr>
            </a:lvl6pPr>
            <a:lvl7pPr lvl="6">
              <a:spcBef>
                <a:spcPts val="0"/>
              </a:spcBef>
              <a:spcAft>
                <a:spcPts val="0"/>
              </a:spcAft>
              <a:buClr>
                <a:srgbClr val="FFFFFF"/>
              </a:buClr>
              <a:buSzPts val="3600"/>
              <a:buNone/>
              <a:defRPr sz="3600">
                <a:solidFill>
                  <a:srgbClr val="FFFFFF"/>
                </a:solidFill>
              </a:defRPr>
            </a:lvl7pPr>
            <a:lvl8pPr lvl="7">
              <a:spcBef>
                <a:spcPts val="0"/>
              </a:spcBef>
              <a:spcAft>
                <a:spcPts val="0"/>
              </a:spcAft>
              <a:buClr>
                <a:srgbClr val="FFFFFF"/>
              </a:buClr>
              <a:buSzPts val="3600"/>
              <a:buNone/>
              <a:defRPr sz="3600">
                <a:solidFill>
                  <a:srgbClr val="FFFFFF"/>
                </a:solidFill>
              </a:defRPr>
            </a:lvl8pPr>
            <a:lvl9pPr lvl="8">
              <a:spcBef>
                <a:spcPts val="0"/>
              </a:spcBef>
              <a:spcAft>
                <a:spcPts val="0"/>
              </a:spcAft>
              <a:buClr>
                <a:srgbClr val="FFFFFF"/>
              </a:buClr>
              <a:buSzPts val="3600"/>
              <a:buNone/>
              <a:defRPr sz="3600">
                <a:solidFill>
                  <a:srgbClr val="FFFFFF"/>
                </a:solidFill>
              </a:defRPr>
            </a:lvl9pPr>
          </a:lstStyle>
          <a:p>
            <a:endParaRPr/>
          </a:p>
        </p:txBody>
      </p:sp>
      <p:sp>
        <p:nvSpPr>
          <p:cNvPr id="14" name="Google Shape;14;p3"/>
          <p:cNvSpPr txBox="1">
            <a:spLocks noGrp="1"/>
          </p:cNvSpPr>
          <p:nvPr>
            <p:ph type="body" idx="1"/>
          </p:nvPr>
        </p:nvSpPr>
        <p:spPr>
          <a:xfrm>
            <a:off x="613575" y="1070475"/>
            <a:ext cx="7950300" cy="31266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0" name="Google Shape;10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1"/>
        <p:cNvGrpSpPr/>
        <p:nvPr/>
      </p:nvGrpSpPr>
      <p:grpSpPr>
        <a:xfrm>
          <a:off x="0" y="0"/>
          <a:ext cx="0" cy="0"/>
          <a:chOff x="0" y="0"/>
          <a:chExt cx="0" cy="0"/>
        </a:xfrm>
      </p:grpSpPr>
      <p:sp>
        <p:nvSpPr>
          <p:cNvPr id="102" name="Google Shape;10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3" name="Google Shape;103;p2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4" name="Google Shape;104;p2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5" name="Google Shape;10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6"/>
        <p:cNvGrpSpPr/>
        <p:nvPr/>
      </p:nvGrpSpPr>
      <p:grpSpPr>
        <a:xfrm>
          <a:off x="0" y="0"/>
          <a:ext cx="0" cy="0"/>
          <a:chOff x="0" y="0"/>
          <a:chExt cx="0" cy="0"/>
        </a:xfrm>
      </p:grpSpPr>
      <p:sp>
        <p:nvSpPr>
          <p:cNvPr id="107" name="Google Shape;107;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8" name="Google Shape;108;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9"/>
        <p:cNvGrpSpPr/>
        <p:nvPr/>
      </p:nvGrpSpPr>
      <p:grpSpPr>
        <a:xfrm>
          <a:off x="0" y="0"/>
          <a:ext cx="0" cy="0"/>
          <a:chOff x="0" y="0"/>
          <a:chExt cx="0" cy="0"/>
        </a:xfrm>
      </p:grpSpPr>
      <p:sp>
        <p:nvSpPr>
          <p:cNvPr id="110" name="Google Shape;110;p2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1" name="Google Shape;111;p2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2" name="Google Shape;11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3"/>
        <p:cNvGrpSpPr/>
        <p:nvPr/>
      </p:nvGrpSpPr>
      <p:grpSpPr>
        <a:xfrm>
          <a:off x="0" y="0"/>
          <a:ext cx="0" cy="0"/>
          <a:chOff x="0" y="0"/>
          <a:chExt cx="0" cy="0"/>
        </a:xfrm>
      </p:grpSpPr>
      <p:sp>
        <p:nvSpPr>
          <p:cNvPr id="114" name="Google Shape;114;p2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5" name="Google Shape;11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6"/>
        <p:cNvGrpSpPr/>
        <p:nvPr/>
      </p:nvGrpSpPr>
      <p:grpSpPr>
        <a:xfrm>
          <a:off x="0" y="0"/>
          <a:ext cx="0" cy="0"/>
          <a:chOff x="0" y="0"/>
          <a:chExt cx="0" cy="0"/>
        </a:xfrm>
      </p:grpSpPr>
      <p:sp>
        <p:nvSpPr>
          <p:cNvPr id="117" name="Google Shape;117;p28"/>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9" name="Google Shape;119;p2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0" name="Google Shape;120;p2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121" name="Google Shape;12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2"/>
        <p:cNvGrpSpPr/>
        <p:nvPr/>
      </p:nvGrpSpPr>
      <p:grpSpPr>
        <a:xfrm>
          <a:off x="0" y="0"/>
          <a:ext cx="0" cy="0"/>
          <a:chOff x="0" y="0"/>
          <a:chExt cx="0" cy="0"/>
        </a:xfrm>
      </p:grpSpPr>
      <p:sp>
        <p:nvSpPr>
          <p:cNvPr id="123" name="Google Shape;123;p2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24" name="Google Shape;12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5"/>
        <p:cNvGrpSpPr/>
        <p:nvPr/>
      </p:nvGrpSpPr>
      <p:grpSpPr>
        <a:xfrm>
          <a:off x="0" y="0"/>
          <a:ext cx="0" cy="0"/>
          <a:chOff x="0" y="0"/>
          <a:chExt cx="0" cy="0"/>
        </a:xfrm>
      </p:grpSpPr>
      <p:sp>
        <p:nvSpPr>
          <p:cNvPr id="126" name="Google Shape;126;p3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7" name="Google Shape;127;p3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28" name="Google Shape;128;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and footer">
  <p:cSld name="SECTION_HEADER_1">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96425" y="4382944"/>
            <a:ext cx="85206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3200"/>
              <a:buNone/>
              <a:defRPr sz="32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17" name="Google Shape;17;p4"/>
          <p:cNvSpPr txBox="1"/>
          <p:nvPr/>
        </p:nvSpPr>
        <p:spPr>
          <a:xfrm>
            <a:off x="757175" y="430800"/>
            <a:ext cx="7317000" cy="33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and footer Blue">
  <p:cSld name="SECTION_HEADER_1_1">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96425" y="4382944"/>
            <a:ext cx="85206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3200"/>
              <a:buNone/>
              <a:defRPr sz="32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20" name="Google Shape;20;p5"/>
          <p:cNvSpPr txBox="1"/>
          <p:nvPr/>
        </p:nvSpPr>
        <p:spPr>
          <a:xfrm>
            <a:off x="757175" y="430800"/>
            <a:ext cx="7317000" cy="33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21" name="Google Shape;21;p5"/>
          <p:cNvSpPr/>
          <p:nvPr/>
        </p:nvSpPr>
        <p:spPr>
          <a:xfrm>
            <a:off x="0" y="-6525"/>
            <a:ext cx="9144000" cy="4301400"/>
          </a:xfrm>
          <a:prstGeom prst="rect">
            <a:avLst/>
          </a:prstGeom>
          <a:solidFill>
            <a:srgbClr val="142A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6"/>
          <p:cNvSpPr txBox="1">
            <a:spLocks noGrp="1"/>
          </p:cNvSpPr>
          <p:nvPr>
            <p:ph type="body" idx="1"/>
          </p:nvPr>
        </p:nvSpPr>
        <p:spPr>
          <a:xfrm>
            <a:off x="311700" y="10000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6"/>
          <p:cNvSpPr txBox="1">
            <a:spLocks noGrp="1"/>
          </p:cNvSpPr>
          <p:nvPr>
            <p:ph type="body" idx="2"/>
          </p:nvPr>
        </p:nvSpPr>
        <p:spPr>
          <a:xfrm>
            <a:off x="4832400" y="10000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titleOnly">
  <p:cSld name="TITLE_ONLY">
    <p:spTree>
      <p:nvGrpSpPr>
        <p:cNvPr id="1" name="Shape 2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p:nvPr/>
        </p:nvSpPr>
        <p:spPr>
          <a:xfrm>
            <a:off x="-41700" y="-48037"/>
            <a:ext cx="9185700" cy="5191800"/>
          </a:xfrm>
          <a:prstGeom prst="rect">
            <a:avLst/>
          </a:prstGeom>
          <a:solidFill>
            <a:srgbClr val="C8E9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30"/>
        <p:cNvGrpSpPr/>
        <p:nvPr/>
      </p:nvGrpSpPr>
      <p:grpSpPr>
        <a:xfrm>
          <a:off x="0" y="0"/>
          <a:ext cx="0" cy="0"/>
          <a:chOff x="0" y="0"/>
          <a:chExt cx="0" cy="0"/>
        </a:xfrm>
      </p:grpSpPr>
      <p:sp>
        <p:nvSpPr>
          <p:cNvPr id="31" name="Google Shape;31;p9"/>
          <p:cNvSpPr/>
          <p:nvPr/>
        </p:nvSpPr>
        <p:spPr>
          <a:xfrm>
            <a:off x="-41700" y="-48037"/>
            <a:ext cx="9185700" cy="5191800"/>
          </a:xfrm>
          <a:prstGeom prst="rect">
            <a:avLst/>
          </a:prstGeom>
          <a:solidFill>
            <a:srgbClr val="F47B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 name="Google Shape;35;p1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1600"/>
              </a:spcBef>
              <a:spcAft>
                <a:spcPts val="0"/>
              </a:spcAft>
              <a:buClr>
                <a:schemeClr val="lt1"/>
              </a:buClr>
              <a:buSzPts val="1400"/>
              <a:buChar char="○"/>
              <a:defRPr/>
            </a:lvl2pPr>
            <a:lvl3pPr marL="1371600" lvl="2" indent="-317500" algn="l" rtl="0">
              <a:lnSpc>
                <a:spcPct val="90000"/>
              </a:lnSpc>
              <a:spcBef>
                <a:spcPts val="1600"/>
              </a:spcBef>
              <a:spcAft>
                <a:spcPts val="0"/>
              </a:spcAft>
              <a:buClr>
                <a:schemeClr val="lt1"/>
              </a:buClr>
              <a:buSzPts val="1400"/>
              <a:buChar char="■"/>
              <a:defRPr/>
            </a:lvl3pPr>
            <a:lvl4pPr marL="1828800" lvl="3" indent="-317500" algn="l" rtl="0">
              <a:lnSpc>
                <a:spcPct val="90000"/>
              </a:lnSpc>
              <a:spcBef>
                <a:spcPts val="1600"/>
              </a:spcBef>
              <a:spcAft>
                <a:spcPts val="0"/>
              </a:spcAft>
              <a:buClr>
                <a:schemeClr val="lt1"/>
              </a:buClr>
              <a:buSzPts val="1400"/>
              <a:buChar char="●"/>
              <a:defRPr/>
            </a:lvl4pPr>
            <a:lvl5pPr marL="2286000" lvl="4" indent="-317500" algn="l" rtl="0">
              <a:lnSpc>
                <a:spcPct val="90000"/>
              </a:lnSpc>
              <a:spcBef>
                <a:spcPts val="1600"/>
              </a:spcBef>
              <a:spcAft>
                <a:spcPts val="0"/>
              </a:spcAft>
              <a:buClr>
                <a:schemeClr val="lt1"/>
              </a:buClr>
              <a:buSzPts val="1400"/>
              <a:buChar char="○"/>
              <a:defRPr/>
            </a:lvl5pPr>
            <a:lvl6pPr marL="2743200" lvl="5" indent="-317500" algn="l" rtl="0">
              <a:lnSpc>
                <a:spcPct val="90000"/>
              </a:lnSpc>
              <a:spcBef>
                <a:spcPts val="1600"/>
              </a:spcBef>
              <a:spcAft>
                <a:spcPts val="0"/>
              </a:spcAft>
              <a:buClr>
                <a:schemeClr val="lt1"/>
              </a:buClr>
              <a:buSzPts val="1400"/>
              <a:buChar char="■"/>
              <a:defRPr/>
            </a:lvl6pPr>
            <a:lvl7pPr marL="3200400" lvl="6" indent="-317500" algn="l" rtl="0">
              <a:lnSpc>
                <a:spcPct val="90000"/>
              </a:lnSpc>
              <a:spcBef>
                <a:spcPts val="1600"/>
              </a:spcBef>
              <a:spcAft>
                <a:spcPts val="0"/>
              </a:spcAft>
              <a:buClr>
                <a:schemeClr val="lt1"/>
              </a:buClr>
              <a:buSzPts val="1400"/>
              <a:buChar char="●"/>
              <a:defRPr/>
            </a:lvl7pPr>
            <a:lvl8pPr marL="3657600" lvl="7" indent="-317500" algn="l" rtl="0">
              <a:lnSpc>
                <a:spcPct val="90000"/>
              </a:lnSpc>
              <a:spcBef>
                <a:spcPts val="1600"/>
              </a:spcBef>
              <a:spcAft>
                <a:spcPts val="0"/>
              </a:spcAft>
              <a:buClr>
                <a:schemeClr val="lt1"/>
              </a:buClr>
              <a:buSzPts val="1400"/>
              <a:buChar char="○"/>
              <a:defRPr/>
            </a:lvl8pPr>
            <a:lvl9pPr marL="4114800" lvl="8" indent="-317500" algn="l" rtl="0">
              <a:lnSpc>
                <a:spcPct val="90000"/>
              </a:lnSpc>
              <a:spcBef>
                <a:spcPts val="1600"/>
              </a:spcBef>
              <a:spcAft>
                <a:spcPts val="1600"/>
              </a:spcAft>
              <a:buClr>
                <a:schemeClr val="lt1"/>
              </a:buClr>
              <a:buSzPts val="1400"/>
              <a:buChar char="■"/>
              <a:defRPr/>
            </a:lvl9pPr>
          </a:lstStyle>
          <a:p>
            <a:endParaRPr/>
          </a:p>
        </p:txBody>
      </p:sp>
      <p:sp>
        <p:nvSpPr>
          <p:cNvPr id="36" name="Google Shape;36;p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 name="Google Shape;37;p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 name="Google Shape;38;p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b="1">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6" name="Google Shape;56;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57" name="Google Shape;57;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58" name="Google Shape;58;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59" name="Google Shape;59;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u="none">
                <a:solidFill>
                  <a:schemeClr val="lt1"/>
                </a:solidFill>
                <a:latin typeface="Calibri"/>
                <a:ea typeface="Calibri"/>
                <a:cs typeface="Calibri"/>
                <a:sym typeface="Calibri"/>
              </a:defRPr>
            </a:lvl1pPr>
            <a:lvl2pPr marL="0" marR="0" lvl="1" indent="0" algn="r" rtl="0">
              <a:spcBef>
                <a:spcPts val="0"/>
              </a:spcBef>
              <a:buNone/>
              <a:defRPr sz="900" b="0" u="none">
                <a:solidFill>
                  <a:schemeClr val="lt1"/>
                </a:solidFill>
                <a:latin typeface="Calibri"/>
                <a:ea typeface="Calibri"/>
                <a:cs typeface="Calibri"/>
                <a:sym typeface="Calibri"/>
              </a:defRPr>
            </a:lvl2pPr>
            <a:lvl3pPr marL="0" marR="0" lvl="2" indent="0" algn="r" rtl="0">
              <a:spcBef>
                <a:spcPts val="0"/>
              </a:spcBef>
              <a:buNone/>
              <a:defRPr sz="900" b="0" u="none">
                <a:solidFill>
                  <a:schemeClr val="lt1"/>
                </a:solidFill>
                <a:latin typeface="Calibri"/>
                <a:ea typeface="Calibri"/>
                <a:cs typeface="Calibri"/>
                <a:sym typeface="Calibri"/>
              </a:defRPr>
            </a:lvl3pPr>
            <a:lvl4pPr marL="0" marR="0" lvl="3" indent="0" algn="r" rtl="0">
              <a:spcBef>
                <a:spcPts val="0"/>
              </a:spcBef>
              <a:buNone/>
              <a:defRPr sz="900" b="0" u="none">
                <a:solidFill>
                  <a:schemeClr val="lt1"/>
                </a:solidFill>
                <a:latin typeface="Calibri"/>
                <a:ea typeface="Calibri"/>
                <a:cs typeface="Calibri"/>
                <a:sym typeface="Calibri"/>
              </a:defRPr>
            </a:lvl4pPr>
            <a:lvl5pPr marL="0" marR="0" lvl="4" indent="0" algn="r" rtl="0">
              <a:spcBef>
                <a:spcPts val="0"/>
              </a:spcBef>
              <a:buNone/>
              <a:defRPr sz="900" b="0" u="none">
                <a:solidFill>
                  <a:schemeClr val="lt1"/>
                </a:solidFill>
                <a:latin typeface="Calibri"/>
                <a:ea typeface="Calibri"/>
                <a:cs typeface="Calibri"/>
                <a:sym typeface="Calibri"/>
              </a:defRPr>
            </a:lvl5pPr>
            <a:lvl6pPr marL="0" marR="0" lvl="5" indent="0" algn="r" rtl="0">
              <a:spcBef>
                <a:spcPts val="0"/>
              </a:spcBef>
              <a:buNone/>
              <a:defRPr sz="900" b="0" u="none">
                <a:solidFill>
                  <a:schemeClr val="lt1"/>
                </a:solidFill>
                <a:latin typeface="Calibri"/>
                <a:ea typeface="Calibri"/>
                <a:cs typeface="Calibri"/>
                <a:sym typeface="Calibri"/>
              </a:defRPr>
            </a:lvl6pPr>
            <a:lvl7pPr marL="0" marR="0" lvl="6" indent="0" algn="r" rtl="0">
              <a:spcBef>
                <a:spcPts val="0"/>
              </a:spcBef>
              <a:buNone/>
              <a:defRPr sz="900" b="0" u="none">
                <a:solidFill>
                  <a:schemeClr val="lt1"/>
                </a:solidFill>
                <a:latin typeface="Calibri"/>
                <a:ea typeface="Calibri"/>
                <a:cs typeface="Calibri"/>
                <a:sym typeface="Calibri"/>
              </a:defRPr>
            </a:lvl7pPr>
            <a:lvl8pPr marL="0" marR="0" lvl="7" indent="0" algn="r" rtl="0">
              <a:spcBef>
                <a:spcPts val="0"/>
              </a:spcBef>
              <a:buNone/>
              <a:defRPr sz="900" b="0" u="none">
                <a:solidFill>
                  <a:schemeClr val="lt1"/>
                </a:solidFill>
                <a:latin typeface="Calibri"/>
                <a:ea typeface="Calibri"/>
                <a:cs typeface="Calibri"/>
                <a:sym typeface="Calibri"/>
              </a:defRPr>
            </a:lvl8pPr>
            <a:lvl9pPr marL="0" marR="0" lvl="8" indent="0" algn="r" rtl="0">
              <a:spcBef>
                <a:spcPts val="0"/>
              </a:spcBef>
              <a:buNone/>
              <a:defRPr sz="9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8" name="Google Shape;88;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1600"/>
              </a:spcBef>
              <a:spcAft>
                <a:spcPts val="0"/>
              </a:spcAft>
              <a:buClr>
                <a:schemeClr val="lt2"/>
              </a:buClr>
              <a:buSzPts val="1400"/>
              <a:buChar char="○"/>
              <a:defRPr>
                <a:solidFill>
                  <a:schemeClr val="lt2"/>
                </a:solidFill>
              </a:defRPr>
            </a:lvl2pPr>
            <a:lvl3pPr marL="1371600" lvl="2" indent="-317500" rtl="0">
              <a:lnSpc>
                <a:spcPct val="115000"/>
              </a:lnSpc>
              <a:spcBef>
                <a:spcPts val="1600"/>
              </a:spcBef>
              <a:spcAft>
                <a:spcPts val="0"/>
              </a:spcAft>
              <a:buClr>
                <a:schemeClr val="lt2"/>
              </a:buClr>
              <a:buSzPts val="1400"/>
              <a:buChar char="■"/>
              <a:defRPr>
                <a:solidFill>
                  <a:schemeClr val="lt2"/>
                </a:solidFill>
              </a:defRPr>
            </a:lvl3pPr>
            <a:lvl4pPr marL="1828800" lvl="3" indent="-317500" rtl="0">
              <a:lnSpc>
                <a:spcPct val="115000"/>
              </a:lnSpc>
              <a:spcBef>
                <a:spcPts val="1600"/>
              </a:spcBef>
              <a:spcAft>
                <a:spcPts val="0"/>
              </a:spcAft>
              <a:buClr>
                <a:schemeClr val="lt2"/>
              </a:buClr>
              <a:buSzPts val="1400"/>
              <a:buChar char="●"/>
              <a:defRPr>
                <a:solidFill>
                  <a:schemeClr val="lt2"/>
                </a:solidFill>
              </a:defRPr>
            </a:lvl4pPr>
            <a:lvl5pPr marL="2286000" lvl="4" indent="-317500" rtl="0">
              <a:lnSpc>
                <a:spcPct val="115000"/>
              </a:lnSpc>
              <a:spcBef>
                <a:spcPts val="1600"/>
              </a:spcBef>
              <a:spcAft>
                <a:spcPts val="0"/>
              </a:spcAft>
              <a:buClr>
                <a:schemeClr val="lt2"/>
              </a:buClr>
              <a:buSzPts val="1400"/>
              <a:buChar char="○"/>
              <a:defRPr>
                <a:solidFill>
                  <a:schemeClr val="lt2"/>
                </a:solidFill>
              </a:defRPr>
            </a:lvl5pPr>
            <a:lvl6pPr marL="2743200" lvl="5" indent="-317500" rtl="0">
              <a:lnSpc>
                <a:spcPct val="115000"/>
              </a:lnSpc>
              <a:spcBef>
                <a:spcPts val="1600"/>
              </a:spcBef>
              <a:spcAft>
                <a:spcPts val="0"/>
              </a:spcAft>
              <a:buClr>
                <a:schemeClr val="lt2"/>
              </a:buClr>
              <a:buSzPts val="1400"/>
              <a:buChar char="■"/>
              <a:defRPr>
                <a:solidFill>
                  <a:schemeClr val="lt2"/>
                </a:solidFill>
              </a:defRPr>
            </a:lvl6pPr>
            <a:lvl7pPr marL="3200400" lvl="6" indent="-317500" rtl="0">
              <a:lnSpc>
                <a:spcPct val="115000"/>
              </a:lnSpc>
              <a:spcBef>
                <a:spcPts val="1600"/>
              </a:spcBef>
              <a:spcAft>
                <a:spcPts val="0"/>
              </a:spcAft>
              <a:buClr>
                <a:schemeClr val="lt2"/>
              </a:buClr>
              <a:buSzPts val="1400"/>
              <a:buChar char="●"/>
              <a:defRPr>
                <a:solidFill>
                  <a:schemeClr val="lt2"/>
                </a:solidFill>
              </a:defRPr>
            </a:lvl7pPr>
            <a:lvl8pPr marL="3657600" lvl="7" indent="-317500" rtl="0">
              <a:lnSpc>
                <a:spcPct val="115000"/>
              </a:lnSpc>
              <a:spcBef>
                <a:spcPts val="1600"/>
              </a:spcBef>
              <a:spcAft>
                <a:spcPts val="0"/>
              </a:spcAft>
              <a:buClr>
                <a:schemeClr val="lt2"/>
              </a:buClr>
              <a:buSzPts val="1400"/>
              <a:buChar char="○"/>
              <a:defRPr>
                <a:solidFill>
                  <a:schemeClr val="lt2"/>
                </a:solidFill>
              </a:defRPr>
            </a:lvl8pPr>
            <a:lvl9pPr marL="4114800" lvl="8" indent="-317500" rtl="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9" name="Google Shape;8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16.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40.gif"/><Relationship Id="rId7" Type="http://schemas.openxmlformats.org/officeDocument/2006/relationships/image" Target="../media/image44.gif"/><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43.gif"/><Relationship Id="rId5" Type="http://schemas.openxmlformats.org/officeDocument/2006/relationships/image" Target="../media/image42.gif"/><Relationship Id="rId10" Type="http://schemas.openxmlformats.org/officeDocument/2006/relationships/image" Target="../media/image47.png"/><Relationship Id="rId4" Type="http://schemas.openxmlformats.org/officeDocument/2006/relationships/image" Target="../media/image41.gif"/><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hyperlink" Target="mailto:Bryan.Stewart@mcesc.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55.png"/><Relationship Id="rId4" Type="http://schemas.openxmlformats.org/officeDocument/2006/relationships/hyperlink" Target="https://explorehealthcareers.org/hpw/"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hyperlink" Target="https://www.csedweek.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66.png"/><Relationship Id="rId4" Type="http://schemas.openxmlformats.org/officeDocument/2006/relationships/image" Target="../media/image65.jpg"/></Relationships>
</file>

<file path=ppt/slides/_rels/slide2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sedweek.org/"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mailto:Bryan.Stewart@mcesc.org"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32"/>
          <p:cNvSpPr txBox="1">
            <a:spLocks noGrp="1"/>
          </p:cNvSpPr>
          <p:nvPr>
            <p:ph type="ctrTitle"/>
          </p:nvPr>
        </p:nvSpPr>
        <p:spPr>
          <a:xfrm>
            <a:off x="1042175" y="4099200"/>
            <a:ext cx="6975300" cy="65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solidFill>
                  <a:schemeClr val="lt1"/>
                </a:solidFill>
                <a:latin typeface="Merriweather"/>
                <a:ea typeface="Merriweather"/>
                <a:cs typeface="Merriweather"/>
                <a:sym typeface="Merriweather"/>
              </a:rPr>
              <a:t>Business Advisory Councils</a:t>
            </a:r>
            <a:endParaRPr sz="3700">
              <a:solidFill>
                <a:schemeClr val="lt1"/>
              </a:solidFill>
              <a:latin typeface="Merriweather"/>
              <a:ea typeface="Merriweather"/>
              <a:cs typeface="Merriweather"/>
              <a:sym typeface="Merriweather"/>
            </a:endParaRPr>
          </a:p>
          <a:p>
            <a:pPr marL="0" lvl="0" indent="0" algn="ctr" rtl="0">
              <a:spcBef>
                <a:spcPts val="0"/>
              </a:spcBef>
              <a:spcAft>
                <a:spcPts val="0"/>
              </a:spcAft>
              <a:buNone/>
            </a:pPr>
            <a:r>
              <a:rPr lang="en" sz="1900">
                <a:solidFill>
                  <a:schemeClr val="lt1"/>
                </a:solidFill>
                <a:latin typeface="Merriweather"/>
                <a:ea typeface="Merriweather"/>
                <a:cs typeface="Merriweather"/>
                <a:sym typeface="Merriweather"/>
              </a:rPr>
              <a:t>Leveraging opportunities for our region</a:t>
            </a:r>
            <a:endParaRPr sz="1900">
              <a:solidFill>
                <a:schemeClr val="lt1"/>
              </a:solidFill>
              <a:latin typeface="Merriweather"/>
              <a:ea typeface="Merriweather"/>
              <a:cs typeface="Merriweather"/>
              <a:sym typeface="Merriweather"/>
            </a:endParaRPr>
          </a:p>
        </p:txBody>
      </p:sp>
      <p:pic>
        <p:nvPicPr>
          <p:cNvPr id="136" name="Google Shape;136;p32"/>
          <p:cNvPicPr preferRelativeResize="0"/>
          <p:nvPr/>
        </p:nvPicPr>
        <p:blipFill rotWithShape="1">
          <a:blip r:embed="rId3">
            <a:alphaModFix/>
          </a:blip>
          <a:srcRect t="11903" b="7503"/>
          <a:stretch/>
        </p:blipFill>
        <p:spPr>
          <a:xfrm>
            <a:off x="2017800" y="595550"/>
            <a:ext cx="5108400" cy="3087900"/>
          </a:xfrm>
          <a:prstGeom prst="roundRect">
            <a:avLst>
              <a:gd name="adj" fmla="val 16667"/>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213"/>
        <p:cNvGrpSpPr/>
        <p:nvPr/>
      </p:nvGrpSpPr>
      <p:grpSpPr>
        <a:xfrm>
          <a:off x="0" y="0"/>
          <a:ext cx="0" cy="0"/>
          <a:chOff x="0" y="0"/>
          <a:chExt cx="0" cy="0"/>
        </a:xfrm>
      </p:grpSpPr>
      <p:pic>
        <p:nvPicPr>
          <p:cNvPr id="214" name="Google Shape;214;p41"/>
          <p:cNvPicPr preferRelativeResize="0"/>
          <p:nvPr/>
        </p:nvPicPr>
        <p:blipFill>
          <a:blip r:embed="rId3">
            <a:alphaModFix/>
          </a:blip>
          <a:stretch>
            <a:fillRect/>
          </a:stretch>
        </p:blipFill>
        <p:spPr>
          <a:xfrm>
            <a:off x="8228875" y="4641116"/>
            <a:ext cx="762101" cy="384350"/>
          </a:xfrm>
          <a:prstGeom prst="rect">
            <a:avLst/>
          </a:prstGeom>
          <a:noFill/>
          <a:ln>
            <a:noFill/>
          </a:ln>
        </p:spPr>
      </p:pic>
      <p:sp>
        <p:nvSpPr>
          <p:cNvPr id="215" name="Google Shape;215;p41"/>
          <p:cNvSpPr txBox="1"/>
          <p:nvPr/>
        </p:nvSpPr>
        <p:spPr>
          <a:xfrm>
            <a:off x="1265400" y="4464425"/>
            <a:ext cx="6613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FAFAFA"/>
                </a:solidFill>
                <a:latin typeface="Open Sans"/>
                <a:ea typeface="Open Sans"/>
                <a:cs typeface="Open Sans"/>
                <a:sym typeface="Open Sans"/>
              </a:rPr>
              <a:t>IT/CS Program Footprint for Montgomery County</a:t>
            </a:r>
            <a:endParaRPr sz="2000" b="1">
              <a:solidFill>
                <a:srgbClr val="FAFAFA"/>
              </a:solidFill>
              <a:latin typeface="Open Sans"/>
              <a:ea typeface="Open Sans"/>
              <a:cs typeface="Open Sans"/>
              <a:sym typeface="Open Sans"/>
            </a:endParaRPr>
          </a:p>
        </p:txBody>
      </p:sp>
      <p:pic>
        <p:nvPicPr>
          <p:cNvPr id="216" name="Google Shape;216;p41" descr="Montgomery County OH Demographics"/>
          <p:cNvPicPr preferRelativeResize="0"/>
          <p:nvPr/>
        </p:nvPicPr>
        <p:blipFill>
          <a:blip r:embed="rId4">
            <a:alphaModFix/>
          </a:blip>
          <a:stretch>
            <a:fillRect/>
          </a:stretch>
        </p:blipFill>
        <p:spPr>
          <a:xfrm>
            <a:off x="1600200" y="441500"/>
            <a:ext cx="5943600" cy="3962400"/>
          </a:xfrm>
          <a:prstGeom prst="roundRect">
            <a:avLst>
              <a:gd name="adj" fmla="val 16667"/>
            </a:avLst>
          </a:prstGeom>
          <a:noFill/>
          <a:ln>
            <a:noFill/>
          </a:ln>
        </p:spPr>
      </p:pic>
      <p:pic>
        <p:nvPicPr>
          <p:cNvPr id="217" name="Google Shape;217;p41"/>
          <p:cNvPicPr preferRelativeResize="0"/>
          <p:nvPr/>
        </p:nvPicPr>
        <p:blipFill>
          <a:blip r:embed="rId5">
            <a:alphaModFix/>
          </a:blip>
          <a:stretch>
            <a:fillRect/>
          </a:stretch>
        </p:blipFill>
        <p:spPr>
          <a:xfrm>
            <a:off x="5016875" y="3394463"/>
            <a:ext cx="591000" cy="384300"/>
          </a:xfrm>
          <a:prstGeom prst="ellipse">
            <a:avLst/>
          </a:prstGeom>
          <a:noFill/>
          <a:ln>
            <a:noFill/>
          </a:ln>
        </p:spPr>
      </p:pic>
      <p:sp>
        <p:nvSpPr>
          <p:cNvPr id="218" name="Google Shape;218;p41"/>
          <p:cNvSpPr txBox="1"/>
          <p:nvPr/>
        </p:nvSpPr>
        <p:spPr>
          <a:xfrm>
            <a:off x="5166850" y="3665350"/>
            <a:ext cx="44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28</a:t>
            </a:r>
            <a:endParaRPr b="1">
              <a:latin typeface="Open Sans"/>
              <a:ea typeface="Open Sans"/>
              <a:cs typeface="Open Sans"/>
              <a:sym typeface="Open Sans"/>
            </a:endParaRPr>
          </a:p>
        </p:txBody>
      </p:sp>
      <p:pic>
        <p:nvPicPr>
          <p:cNvPr id="219" name="Google Shape;219;p41"/>
          <p:cNvPicPr preferRelativeResize="0"/>
          <p:nvPr/>
        </p:nvPicPr>
        <p:blipFill>
          <a:blip r:embed="rId6">
            <a:alphaModFix/>
          </a:blip>
          <a:stretch>
            <a:fillRect/>
          </a:stretch>
        </p:blipFill>
        <p:spPr>
          <a:xfrm>
            <a:off x="4644450" y="2175405"/>
            <a:ext cx="762000" cy="245100"/>
          </a:xfrm>
          <a:prstGeom prst="roundRect">
            <a:avLst>
              <a:gd name="adj" fmla="val 16667"/>
            </a:avLst>
          </a:prstGeom>
          <a:noFill/>
          <a:ln>
            <a:noFill/>
          </a:ln>
        </p:spPr>
      </p:pic>
      <p:sp>
        <p:nvSpPr>
          <p:cNvPr id="220" name="Google Shape;220;p41"/>
          <p:cNvSpPr txBox="1"/>
          <p:nvPr/>
        </p:nvSpPr>
        <p:spPr>
          <a:xfrm>
            <a:off x="4878250" y="2308600"/>
            <a:ext cx="44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35</a:t>
            </a:r>
            <a:endParaRPr b="1">
              <a:latin typeface="Open Sans"/>
              <a:ea typeface="Open Sans"/>
              <a:cs typeface="Open Sans"/>
              <a:sym typeface="Open Sans"/>
            </a:endParaRPr>
          </a:p>
        </p:txBody>
      </p:sp>
      <p:pic>
        <p:nvPicPr>
          <p:cNvPr id="221" name="Google Shape;221;p41"/>
          <p:cNvPicPr preferRelativeResize="0"/>
          <p:nvPr/>
        </p:nvPicPr>
        <p:blipFill>
          <a:blip r:embed="rId7">
            <a:alphaModFix/>
          </a:blip>
          <a:stretch>
            <a:fillRect/>
          </a:stretch>
        </p:blipFill>
        <p:spPr>
          <a:xfrm>
            <a:off x="5529625" y="2138500"/>
            <a:ext cx="505200" cy="318900"/>
          </a:xfrm>
          <a:prstGeom prst="roundRect">
            <a:avLst>
              <a:gd name="adj" fmla="val 16667"/>
            </a:avLst>
          </a:prstGeom>
          <a:noFill/>
          <a:ln>
            <a:noFill/>
          </a:ln>
        </p:spPr>
      </p:pic>
      <p:sp>
        <p:nvSpPr>
          <p:cNvPr id="222" name="Google Shape;222;p41"/>
          <p:cNvSpPr txBox="1"/>
          <p:nvPr/>
        </p:nvSpPr>
        <p:spPr>
          <a:xfrm>
            <a:off x="5506828" y="2359938"/>
            <a:ext cx="55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233</a:t>
            </a:r>
            <a:endParaRPr b="1">
              <a:latin typeface="Open Sans"/>
              <a:ea typeface="Open Sans"/>
              <a:cs typeface="Open Sans"/>
              <a:sym typeface="Open Sans"/>
            </a:endParaRPr>
          </a:p>
        </p:txBody>
      </p:sp>
      <p:pic>
        <p:nvPicPr>
          <p:cNvPr id="223" name="Google Shape;223;p41"/>
          <p:cNvPicPr preferRelativeResize="0"/>
          <p:nvPr/>
        </p:nvPicPr>
        <p:blipFill>
          <a:blip r:embed="rId8">
            <a:alphaModFix/>
          </a:blip>
          <a:stretch>
            <a:fillRect/>
          </a:stretch>
        </p:blipFill>
        <p:spPr>
          <a:xfrm>
            <a:off x="4894017" y="2797367"/>
            <a:ext cx="836700" cy="245100"/>
          </a:xfrm>
          <a:prstGeom prst="roundRect">
            <a:avLst>
              <a:gd name="adj" fmla="val 16667"/>
            </a:avLst>
          </a:prstGeom>
          <a:noFill/>
          <a:ln>
            <a:noFill/>
          </a:ln>
        </p:spPr>
      </p:pic>
      <p:pic>
        <p:nvPicPr>
          <p:cNvPr id="224" name="Google Shape;224;p41"/>
          <p:cNvPicPr preferRelativeResize="0"/>
          <p:nvPr/>
        </p:nvPicPr>
        <p:blipFill>
          <a:blip r:embed="rId9">
            <a:alphaModFix/>
          </a:blip>
          <a:stretch>
            <a:fillRect/>
          </a:stretch>
        </p:blipFill>
        <p:spPr>
          <a:xfrm>
            <a:off x="5289725" y="1748325"/>
            <a:ext cx="441000" cy="299700"/>
          </a:xfrm>
          <a:prstGeom prst="roundRect">
            <a:avLst>
              <a:gd name="adj" fmla="val 16667"/>
            </a:avLst>
          </a:prstGeom>
          <a:noFill/>
          <a:ln>
            <a:noFill/>
          </a:ln>
        </p:spPr>
      </p:pic>
      <p:sp>
        <p:nvSpPr>
          <p:cNvPr id="225" name="Google Shape;225;p41"/>
          <p:cNvSpPr txBox="1"/>
          <p:nvPr/>
        </p:nvSpPr>
        <p:spPr>
          <a:xfrm>
            <a:off x="5670100" y="1775200"/>
            <a:ext cx="44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5*</a:t>
            </a:r>
            <a:endParaRPr b="1">
              <a:latin typeface="Open Sans"/>
              <a:ea typeface="Open Sans"/>
              <a:cs typeface="Open Sans"/>
              <a:sym typeface="Open Sans"/>
            </a:endParaRPr>
          </a:p>
        </p:txBody>
      </p:sp>
      <p:pic>
        <p:nvPicPr>
          <p:cNvPr id="226" name="Google Shape;226;p41"/>
          <p:cNvPicPr preferRelativeResize="0"/>
          <p:nvPr/>
        </p:nvPicPr>
        <p:blipFill>
          <a:blip r:embed="rId10">
            <a:alphaModFix/>
          </a:blip>
          <a:stretch>
            <a:fillRect/>
          </a:stretch>
        </p:blipFill>
        <p:spPr>
          <a:xfrm>
            <a:off x="3807741" y="1519728"/>
            <a:ext cx="836700" cy="228600"/>
          </a:xfrm>
          <a:prstGeom prst="roundRect">
            <a:avLst>
              <a:gd name="adj" fmla="val 16667"/>
            </a:avLst>
          </a:prstGeom>
          <a:noFill/>
          <a:ln>
            <a:noFill/>
          </a:ln>
        </p:spPr>
      </p:pic>
      <p:sp>
        <p:nvSpPr>
          <p:cNvPr id="227" name="Google Shape;227;p41"/>
          <p:cNvSpPr txBox="1"/>
          <p:nvPr/>
        </p:nvSpPr>
        <p:spPr>
          <a:xfrm>
            <a:off x="4005600" y="1647825"/>
            <a:ext cx="44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81</a:t>
            </a:r>
            <a:endParaRPr b="1">
              <a:latin typeface="Open Sans"/>
              <a:ea typeface="Open Sans"/>
              <a:cs typeface="Open Sans"/>
              <a:sym typeface="Open Sans"/>
            </a:endParaRPr>
          </a:p>
        </p:txBody>
      </p:sp>
      <p:pic>
        <p:nvPicPr>
          <p:cNvPr id="228" name="Google Shape;228;p41"/>
          <p:cNvPicPr preferRelativeResize="0"/>
          <p:nvPr/>
        </p:nvPicPr>
        <p:blipFill>
          <a:blip r:embed="rId11">
            <a:alphaModFix/>
          </a:blip>
          <a:stretch>
            <a:fillRect/>
          </a:stretch>
        </p:blipFill>
        <p:spPr>
          <a:xfrm>
            <a:off x="4103700" y="3201825"/>
            <a:ext cx="676500" cy="400200"/>
          </a:xfrm>
          <a:prstGeom prst="ellipse">
            <a:avLst/>
          </a:prstGeom>
          <a:noFill/>
          <a:ln>
            <a:noFill/>
          </a:ln>
        </p:spPr>
      </p:pic>
      <p:sp>
        <p:nvSpPr>
          <p:cNvPr id="229" name="Google Shape;229;p41"/>
          <p:cNvSpPr txBox="1"/>
          <p:nvPr/>
        </p:nvSpPr>
        <p:spPr>
          <a:xfrm>
            <a:off x="4285725" y="3472475"/>
            <a:ext cx="44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80</a:t>
            </a:r>
            <a:endParaRPr b="1">
              <a:latin typeface="Open Sans"/>
              <a:ea typeface="Open Sans"/>
              <a:cs typeface="Open Sans"/>
              <a:sym typeface="Open Sans"/>
            </a:endParaRPr>
          </a:p>
        </p:txBody>
      </p:sp>
      <p:sp>
        <p:nvSpPr>
          <p:cNvPr id="230" name="Google Shape;230;p41"/>
          <p:cNvSpPr txBox="1"/>
          <p:nvPr/>
        </p:nvSpPr>
        <p:spPr>
          <a:xfrm>
            <a:off x="5166850" y="2948363"/>
            <a:ext cx="44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94</a:t>
            </a:r>
            <a:endParaRPr b="1">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234"/>
        <p:cNvGrpSpPr/>
        <p:nvPr/>
      </p:nvGrpSpPr>
      <p:grpSpPr>
        <a:xfrm>
          <a:off x="0" y="0"/>
          <a:ext cx="0" cy="0"/>
          <a:chOff x="0" y="0"/>
          <a:chExt cx="0" cy="0"/>
        </a:xfrm>
      </p:grpSpPr>
      <p:pic>
        <p:nvPicPr>
          <p:cNvPr id="235" name="Google Shape;235;p42"/>
          <p:cNvPicPr preferRelativeResize="0"/>
          <p:nvPr/>
        </p:nvPicPr>
        <p:blipFill>
          <a:blip r:embed="rId3">
            <a:alphaModFix/>
          </a:blip>
          <a:stretch>
            <a:fillRect/>
          </a:stretch>
        </p:blipFill>
        <p:spPr>
          <a:xfrm>
            <a:off x="527313" y="27800"/>
            <a:ext cx="7972800" cy="4773000"/>
          </a:xfrm>
          <a:prstGeom prst="roundRect">
            <a:avLst>
              <a:gd name="adj" fmla="val 16667"/>
            </a:avLst>
          </a:prstGeom>
          <a:noFill/>
          <a:ln>
            <a:noFill/>
          </a:ln>
        </p:spPr>
      </p:pic>
      <p:pic>
        <p:nvPicPr>
          <p:cNvPr id="236" name="Google Shape;236;p42"/>
          <p:cNvPicPr preferRelativeResize="0"/>
          <p:nvPr/>
        </p:nvPicPr>
        <p:blipFill>
          <a:blip r:embed="rId4">
            <a:alphaModFix/>
          </a:blip>
          <a:stretch>
            <a:fillRect/>
          </a:stretch>
        </p:blipFill>
        <p:spPr>
          <a:xfrm>
            <a:off x="8228875" y="4641116"/>
            <a:ext cx="762101" cy="384350"/>
          </a:xfrm>
          <a:prstGeom prst="rect">
            <a:avLst/>
          </a:prstGeom>
          <a:noFill/>
          <a:ln>
            <a:noFill/>
          </a:ln>
        </p:spPr>
      </p:pic>
      <p:sp>
        <p:nvSpPr>
          <p:cNvPr id="237" name="Google Shape;237;p42"/>
          <p:cNvSpPr txBox="1"/>
          <p:nvPr/>
        </p:nvSpPr>
        <p:spPr>
          <a:xfrm>
            <a:off x="1265400" y="4693025"/>
            <a:ext cx="6613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FAFAFA"/>
                </a:solidFill>
                <a:latin typeface="Open Sans"/>
                <a:ea typeface="Open Sans"/>
                <a:cs typeface="Open Sans"/>
                <a:sym typeface="Open Sans"/>
              </a:rPr>
              <a:t>IT/CS Program Footprint for Montgomery County</a:t>
            </a:r>
            <a:endParaRPr sz="2000" b="1">
              <a:solidFill>
                <a:srgbClr val="FAFAFA"/>
              </a:solidFill>
              <a:latin typeface="Open Sans"/>
              <a:ea typeface="Open Sans"/>
              <a:cs typeface="Open Sans"/>
              <a:sym typeface="Open Sans"/>
            </a:endParaRPr>
          </a:p>
        </p:txBody>
      </p:sp>
      <p:pic>
        <p:nvPicPr>
          <p:cNvPr id="238" name="Google Shape;238;p42"/>
          <p:cNvPicPr preferRelativeResize="0"/>
          <p:nvPr/>
        </p:nvPicPr>
        <p:blipFill>
          <a:blip r:embed="rId3">
            <a:alphaModFix/>
          </a:blip>
          <a:stretch>
            <a:fillRect/>
          </a:stretch>
        </p:blipFill>
        <p:spPr>
          <a:xfrm>
            <a:off x="6944600" y="3331269"/>
            <a:ext cx="1380600" cy="826500"/>
          </a:xfrm>
          <a:prstGeom prst="roundRect">
            <a:avLst>
              <a:gd name="adj" fmla="val 16667"/>
            </a:avLst>
          </a:prstGeom>
          <a:noFill/>
          <a:ln>
            <a:noFill/>
          </a:ln>
        </p:spPr>
      </p:pic>
      <p:sp>
        <p:nvSpPr>
          <p:cNvPr id="239" name="Google Shape;239;p42"/>
          <p:cNvSpPr txBox="1"/>
          <p:nvPr/>
        </p:nvSpPr>
        <p:spPr>
          <a:xfrm>
            <a:off x="7681425" y="4369025"/>
            <a:ext cx="67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685*</a:t>
            </a:r>
            <a:endParaRPr b="1">
              <a:latin typeface="Open Sans"/>
              <a:ea typeface="Open Sans"/>
              <a:cs typeface="Open Sans"/>
              <a:sym typeface="Open Sans"/>
            </a:endParaRPr>
          </a:p>
        </p:txBody>
      </p:sp>
      <p:pic>
        <p:nvPicPr>
          <p:cNvPr id="240" name="Google Shape;240;p42"/>
          <p:cNvPicPr preferRelativeResize="0"/>
          <p:nvPr/>
        </p:nvPicPr>
        <p:blipFill rotWithShape="1">
          <a:blip r:embed="rId5">
            <a:alphaModFix/>
          </a:blip>
          <a:srcRect l="11190" t="12214" b="10624"/>
          <a:stretch/>
        </p:blipFill>
        <p:spPr>
          <a:xfrm>
            <a:off x="2506100" y="55700"/>
            <a:ext cx="4177025" cy="4717200"/>
          </a:xfrm>
          <a:prstGeom prst="rect">
            <a:avLst/>
          </a:prstGeom>
          <a:noFill/>
          <a:ln>
            <a:noFill/>
          </a:ln>
        </p:spPr>
      </p:pic>
      <p:pic>
        <p:nvPicPr>
          <p:cNvPr id="241" name="Google Shape;241;p42"/>
          <p:cNvPicPr preferRelativeResize="0"/>
          <p:nvPr/>
        </p:nvPicPr>
        <p:blipFill>
          <a:blip r:embed="rId6">
            <a:alphaModFix/>
          </a:blip>
          <a:stretch>
            <a:fillRect/>
          </a:stretch>
        </p:blipFill>
        <p:spPr>
          <a:xfrm>
            <a:off x="6874250" y="1753724"/>
            <a:ext cx="1295400" cy="712500"/>
          </a:xfrm>
          <a:prstGeom prst="roundRect">
            <a:avLst>
              <a:gd name="adj" fmla="val 16667"/>
            </a:avLst>
          </a:prstGeom>
          <a:noFill/>
          <a:ln>
            <a:noFill/>
          </a:ln>
        </p:spPr>
      </p:pic>
      <p:pic>
        <p:nvPicPr>
          <p:cNvPr id="242" name="Google Shape;242;p42"/>
          <p:cNvPicPr preferRelativeResize="0"/>
          <p:nvPr/>
        </p:nvPicPr>
        <p:blipFill>
          <a:blip r:embed="rId7">
            <a:alphaModFix/>
          </a:blip>
          <a:stretch>
            <a:fillRect/>
          </a:stretch>
        </p:blipFill>
        <p:spPr>
          <a:xfrm>
            <a:off x="3003975" y="731366"/>
            <a:ext cx="762000" cy="426300"/>
          </a:xfrm>
          <a:prstGeom prst="roundRect">
            <a:avLst>
              <a:gd name="adj" fmla="val 16667"/>
            </a:avLst>
          </a:prstGeom>
          <a:noFill/>
          <a:ln>
            <a:noFill/>
          </a:ln>
        </p:spPr>
      </p:pic>
      <p:pic>
        <p:nvPicPr>
          <p:cNvPr id="243" name="Google Shape;243;p42"/>
          <p:cNvPicPr preferRelativeResize="0"/>
          <p:nvPr/>
        </p:nvPicPr>
        <p:blipFill>
          <a:blip r:embed="rId8">
            <a:alphaModFix/>
          </a:blip>
          <a:stretch>
            <a:fillRect/>
          </a:stretch>
        </p:blipFill>
        <p:spPr>
          <a:xfrm>
            <a:off x="3596725" y="3153675"/>
            <a:ext cx="441000" cy="441000"/>
          </a:xfrm>
          <a:prstGeom prst="ellipse">
            <a:avLst/>
          </a:prstGeom>
          <a:noFill/>
          <a:ln>
            <a:noFill/>
          </a:ln>
        </p:spPr>
      </p:pic>
      <p:pic>
        <p:nvPicPr>
          <p:cNvPr id="244" name="Google Shape;244;p42"/>
          <p:cNvPicPr preferRelativeResize="0"/>
          <p:nvPr/>
        </p:nvPicPr>
        <p:blipFill>
          <a:blip r:embed="rId9">
            <a:alphaModFix/>
          </a:blip>
          <a:stretch>
            <a:fillRect/>
          </a:stretch>
        </p:blipFill>
        <p:spPr>
          <a:xfrm>
            <a:off x="5332625" y="3467692"/>
            <a:ext cx="550800" cy="429000"/>
          </a:xfrm>
          <a:prstGeom prst="roundRect">
            <a:avLst>
              <a:gd name="adj" fmla="val 16667"/>
            </a:avLst>
          </a:prstGeom>
          <a:noFill/>
          <a:ln>
            <a:noFill/>
          </a:ln>
        </p:spPr>
      </p:pic>
      <p:pic>
        <p:nvPicPr>
          <p:cNvPr id="245" name="Google Shape;245;p42"/>
          <p:cNvPicPr preferRelativeResize="0"/>
          <p:nvPr/>
        </p:nvPicPr>
        <p:blipFill>
          <a:blip r:embed="rId10">
            <a:alphaModFix/>
          </a:blip>
          <a:stretch>
            <a:fillRect/>
          </a:stretch>
        </p:blipFill>
        <p:spPr>
          <a:xfrm>
            <a:off x="3895500" y="893675"/>
            <a:ext cx="676500" cy="394500"/>
          </a:xfrm>
          <a:prstGeom prst="roundRect">
            <a:avLst>
              <a:gd name="adj" fmla="val 16667"/>
            </a:avLst>
          </a:prstGeom>
          <a:noFill/>
          <a:ln>
            <a:noFill/>
          </a:ln>
        </p:spPr>
      </p:pic>
      <p:pic>
        <p:nvPicPr>
          <p:cNvPr id="246" name="Google Shape;246;p42"/>
          <p:cNvPicPr preferRelativeResize="0"/>
          <p:nvPr/>
        </p:nvPicPr>
        <p:blipFill>
          <a:blip r:embed="rId11">
            <a:alphaModFix/>
          </a:blip>
          <a:stretch>
            <a:fillRect/>
          </a:stretch>
        </p:blipFill>
        <p:spPr>
          <a:xfrm>
            <a:off x="5089919" y="893669"/>
            <a:ext cx="907800" cy="241800"/>
          </a:xfrm>
          <a:prstGeom prst="roundRect">
            <a:avLst>
              <a:gd name="adj" fmla="val 16667"/>
            </a:avLst>
          </a:prstGeom>
          <a:noFill/>
          <a:ln>
            <a:noFill/>
          </a:ln>
        </p:spPr>
      </p:pic>
      <p:sp>
        <p:nvSpPr>
          <p:cNvPr id="247" name="Google Shape;247;p42"/>
          <p:cNvSpPr txBox="1"/>
          <p:nvPr/>
        </p:nvSpPr>
        <p:spPr>
          <a:xfrm>
            <a:off x="3109578" y="1021738"/>
            <a:ext cx="55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100</a:t>
            </a:r>
            <a:endParaRPr b="1">
              <a:latin typeface="Open Sans"/>
              <a:ea typeface="Open Sans"/>
              <a:cs typeface="Open Sans"/>
              <a:sym typeface="Open Sans"/>
            </a:endParaRPr>
          </a:p>
        </p:txBody>
      </p:sp>
      <p:sp>
        <p:nvSpPr>
          <p:cNvPr id="248" name="Google Shape;248;p42"/>
          <p:cNvSpPr txBox="1"/>
          <p:nvPr/>
        </p:nvSpPr>
        <p:spPr>
          <a:xfrm>
            <a:off x="5420828" y="1059263"/>
            <a:ext cx="55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61</a:t>
            </a:r>
            <a:endParaRPr b="1">
              <a:latin typeface="Open Sans"/>
              <a:ea typeface="Open Sans"/>
              <a:cs typeface="Open Sans"/>
              <a:sym typeface="Open Sans"/>
            </a:endParaRPr>
          </a:p>
        </p:txBody>
      </p:sp>
      <p:sp>
        <p:nvSpPr>
          <p:cNvPr id="249" name="Google Shape;249;p42"/>
          <p:cNvSpPr txBox="1"/>
          <p:nvPr/>
        </p:nvSpPr>
        <p:spPr>
          <a:xfrm>
            <a:off x="3596728" y="3482088"/>
            <a:ext cx="55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117</a:t>
            </a:r>
            <a:endParaRPr b="1">
              <a:latin typeface="Open Sans"/>
              <a:ea typeface="Open Sans"/>
              <a:cs typeface="Open Sans"/>
              <a:sym typeface="Open Sans"/>
            </a:endParaRPr>
          </a:p>
        </p:txBody>
      </p:sp>
      <p:sp>
        <p:nvSpPr>
          <p:cNvPr id="250" name="Google Shape;250;p42"/>
          <p:cNvSpPr txBox="1"/>
          <p:nvPr/>
        </p:nvSpPr>
        <p:spPr>
          <a:xfrm>
            <a:off x="5332628" y="3776813"/>
            <a:ext cx="55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126</a:t>
            </a:r>
            <a:endParaRPr b="1">
              <a:latin typeface="Open Sans"/>
              <a:ea typeface="Open Sans"/>
              <a:cs typeface="Open Sans"/>
              <a:sym typeface="Open Sans"/>
            </a:endParaRPr>
          </a:p>
        </p:txBody>
      </p:sp>
      <p:sp>
        <p:nvSpPr>
          <p:cNvPr id="251" name="Google Shape;251;p42"/>
          <p:cNvSpPr txBox="1"/>
          <p:nvPr/>
        </p:nvSpPr>
        <p:spPr>
          <a:xfrm>
            <a:off x="7656150" y="2104175"/>
            <a:ext cx="67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129*</a:t>
            </a:r>
            <a:endParaRPr b="1">
              <a:latin typeface="Open Sans"/>
              <a:ea typeface="Open Sans"/>
              <a:cs typeface="Open Sans"/>
              <a:sym typeface="Open Sans"/>
            </a:endParaRPr>
          </a:p>
        </p:txBody>
      </p:sp>
      <p:sp>
        <p:nvSpPr>
          <p:cNvPr id="252" name="Google Shape;252;p42"/>
          <p:cNvSpPr txBox="1"/>
          <p:nvPr/>
        </p:nvSpPr>
        <p:spPr>
          <a:xfrm>
            <a:off x="4037728" y="1157663"/>
            <a:ext cx="55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97</a:t>
            </a:r>
            <a:endParaRPr b="1">
              <a:latin typeface="Open Sans"/>
              <a:ea typeface="Open Sans"/>
              <a:cs typeface="Open Sans"/>
              <a:sym typeface="Open Sans"/>
            </a:endParaRPr>
          </a:p>
        </p:txBody>
      </p:sp>
      <p:pic>
        <p:nvPicPr>
          <p:cNvPr id="253" name="Google Shape;253;p42"/>
          <p:cNvPicPr preferRelativeResize="0"/>
          <p:nvPr/>
        </p:nvPicPr>
        <p:blipFill>
          <a:blip r:embed="rId12">
            <a:alphaModFix/>
          </a:blip>
          <a:stretch>
            <a:fillRect/>
          </a:stretch>
        </p:blipFill>
        <p:spPr>
          <a:xfrm>
            <a:off x="3779851" y="1216612"/>
            <a:ext cx="907800" cy="478200"/>
          </a:xfrm>
          <a:prstGeom prst="roundRect">
            <a:avLst>
              <a:gd name="adj" fmla="val 16667"/>
            </a:avLst>
          </a:prstGeom>
          <a:noFill/>
          <a:ln>
            <a:noFill/>
          </a:ln>
        </p:spPr>
      </p:pic>
      <p:sp>
        <p:nvSpPr>
          <p:cNvPr id="254" name="Google Shape;254;p42"/>
          <p:cNvSpPr txBox="1"/>
          <p:nvPr/>
        </p:nvSpPr>
        <p:spPr>
          <a:xfrm>
            <a:off x="4037725" y="1753725"/>
            <a:ext cx="67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Open Sans"/>
                <a:ea typeface="Open Sans"/>
                <a:cs typeface="Open Sans"/>
                <a:sym typeface="Open Sans"/>
              </a:rPr>
              <a:t>55</a:t>
            </a:r>
            <a:endParaRPr b="1">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3"/>
          <p:cNvSpPr txBox="1">
            <a:spLocks noGrp="1"/>
          </p:cNvSpPr>
          <p:nvPr>
            <p:ph type="title"/>
          </p:nvPr>
        </p:nvSpPr>
        <p:spPr>
          <a:xfrm>
            <a:off x="490250" y="450150"/>
            <a:ext cx="81621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300"/>
              <a:t>Approximately 1,226 students are in a computer science pathway in our region...</a:t>
            </a:r>
            <a:endParaRPr sz="43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44"/>
          <p:cNvPicPr preferRelativeResize="0"/>
          <p:nvPr/>
        </p:nvPicPr>
        <p:blipFill>
          <a:blip r:embed="rId3">
            <a:alphaModFix/>
          </a:blip>
          <a:stretch>
            <a:fillRect/>
          </a:stretch>
        </p:blipFill>
        <p:spPr>
          <a:xfrm>
            <a:off x="1055967" y="152400"/>
            <a:ext cx="7032000" cy="4838700"/>
          </a:xfrm>
          <a:prstGeom prst="roundRect">
            <a:avLst>
              <a:gd name="adj" fmla="val 16667"/>
            </a:avLst>
          </a:prstGeom>
          <a:noFill/>
          <a:ln>
            <a:noFill/>
          </a:ln>
        </p:spPr>
      </p:pic>
      <p:pic>
        <p:nvPicPr>
          <p:cNvPr id="265" name="Google Shape;265;p44" descr="Setting up sections with Clever sync – Code.org"/>
          <p:cNvPicPr preferRelativeResize="0"/>
          <p:nvPr/>
        </p:nvPicPr>
        <p:blipFill>
          <a:blip r:embed="rId4">
            <a:alphaModFix/>
          </a:blip>
          <a:stretch>
            <a:fillRect/>
          </a:stretch>
        </p:blipFill>
        <p:spPr>
          <a:xfrm>
            <a:off x="8146300" y="4005175"/>
            <a:ext cx="891900" cy="985800"/>
          </a:xfrm>
          <a:prstGeom prst="roundRect">
            <a:avLst>
              <a:gd name="adj" fmla="val 16667"/>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Shape 270"/>
        <p:cNvGrpSpPr/>
        <p:nvPr/>
      </p:nvGrpSpPr>
      <p:grpSpPr>
        <a:xfrm>
          <a:off x="0" y="0"/>
          <a:ext cx="0" cy="0"/>
          <a:chOff x="0" y="0"/>
          <a:chExt cx="0" cy="0"/>
        </a:xfrm>
      </p:grpSpPr>
      <p:sp>
        <p:nvSpPr>
          <p:cNvPr id="271" name="Google Shape;271;p45"/>
          <p:cNvSpPr/>
          <p:nvPr/>
        </p:nvSpPr>
        <p:spPr>
          <a:xfrm>
            <a:off x="0" y="-2493"/>
            <a:ext cx="9144000" cy="5145900"/>
          </a:xfrm>
          <a:prstGeom prst="rect">
            <a:avLst/>
          </a:prstGeom>
          <a:solidFill>
            <a:srgbClr val="40404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2" name="Google Shape;272;p45"/>
          <p:cNvSpPr/>
          <p:nvPr/>
        </p:nvSpPr>
        <p:spPr>
          <a:xfrm>
            <a:off x="0" y="0"/>
            <a:ext cx="8840066" cy="5143500"/>
          </a:xfrm>
          <a:custGeom>
            <a:avLst/>
            <a:gdLst/>
            <a:ahLst/>
            <a:cxnLst/>
            <a:rect l="l" t="t" r="r" b="b"/>
            <a:pathLst>
              <a:path w="11786754" h="6858000" extrusionOk="0">
                <a:moveTo>
                  <a:pt x="0" y="0"/>
                </a:moveTo>
                <a:lnTo>
                  <a:pt x="8610600" y="0"/>
                </a:lnTo>
                <a:lnTo>
                  <a:pt x="11786754" y="6858000"/>
                </a:lnTo>
                <a:lnTo>
                  <a:pt x="0" y="6858000"/>
                </a:lnTo>
                <a:close/>
              </a:path>
            </a:pathLst>
          </a:custGeom>
          <a:solidFill>
            <a:schemeClr val="dk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3" name="Google Shape;273;p45"/>
          <p:cNvSpPr/>
          <p:nvPr/>
        </p:nvSpPr>
        <p:spPr>
          <a:xfrm>
            <a:off x="0" y="0"/>
            <a:ext cx="2686050" cy="5143500"/>
          </a:xfrm>
          <a:custGeom>
            <a:avLst/>
            <a:gdLst/>
            <a:ahLst/>
            <a:cxnLst/>
            <a:rect l="l" t="t" r="r" b="b"/>
            <a:pathLst>
              <a:path w="3581400" h="6858000" extrusionOk="0">
                <a:moveTo>
                  <a:pt x="0" y="0"/>
                </a:moveTo>
                <a:lnTo>
                  <a:pt x="405246" y="0"/>
                </a:lnTo>
                <a:lnTo>
                  <a:pt x="3581400" y="6858000"/>
                </a:lnTo>
                <a:lnTo>
                  <a:pt x="0" y="6858000"/>
                </a:lnTo>
                <a:close/>
              </a:path>
            </a:pathLst>
          </a:custGeom>
          <a:solidFill>
            <a:schemeClr val="dk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74" name="Google Shape;274;p45"/>
          <p:cNvPicPr preferRelativeResize="0"/>
          <p:nvPr/>
        </p:nvPicPr>
        <p:blipFill>
          <a:blip r:embed="rId3">
            <a:alphaModFix/>
          </a:blip>
          <a:stretch>
            <a:fillRect/>
          </a:stretch>
        </p:blipFill>
        <p:spPr>
          <a:xfrm>
            <a:off x="595742" y="0"/>
            <a:ext cx="7952515" cy="5143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8"/>
        <p:cNvGrpSpPr/>
        <p:nvPr/>
      </p:nvGrpSpPr>
      <p:grpSpPr>
        <a:xfrm>
          <a:off x="0" y="0"/>
          <a:ext cx="0" cy="0"/>
          <a:chOff x="0" y="0"/>
          <a:chExt cx="0" cy="0"/>
        </a:xfrm>
      </p:grpSpPr>
      <p:pic>
        <p:nvPicPr>
          <p:cNvPr id="279" name="Google Shape;279;p46" title="HEALTHCARE | BIOSCIENCE"/>
          <p:cNvPicPr preferRelativeResize="0"/>
          <p:nvPr/>
        </p:nvPicPr>
        <p:blipFill>
          <a:blip r:embed="rId3">
            <a:alphaModFix/>
          </a:blip>
          <a:stretch>
            <a:fillRect/>
          </a:stretch>
        </p:blipFill>
        <p:spPr>
          <a:xfrm>
            <a:off x="450050" y="613825"/>
            <a:ext cx="1971675" cy="1724025"/>
          </a:xfrm>
          <a:prstGeom prst="rect">
            <a:avLst/>
          </a:prstGeom>
          <a:noFill/>
          <a:ln>
            <a:noFill/>
          </a:ln>
        </p:spPr>
      </p:pic>
      <p:pic>
        <p:nvPicPr>
          <p:cNvPr id="280" name="Google Shape;280;p46" title="ADVANCED MANUFACTURING"/>
          <p:cNvPicPr preferRelativeResize="0"/>
          <p:nvPr/>
        </p:nvPicPr>
        <p:blipFill>
          <a:blip r:embed="rId4">
            <a:alphaModFix/>
          </a:blip>
          <a:stretch>
            <a:fillRect/>
          </a:stretch>
        </p:blipFill>
        <p:spPr>
          <a:xfrm>
            <a:off x="2658000" y="599525"/>
            <a:ext cx="1781175" cy="1752600"/>
          </a:xfrm>
          <a:prstGeom prst="rect">
            <a:avLst/>
          </a:prstGeom>
          <a:noFill/>
          <a:ln>
            <a:noFill/>
          </a:ln>
        </p:spPr>
      </p:pic>
      <p:pic>
        <p:nvPicPr>
          <p:cNvPr id="281" name="Google Shape;281;p46" title="BUSINESS SERVICES"/>
          <p:cNvPicPr preferRelativeResize="0"/>
          <p:nvPr/>
        </p:nvPicPr>
        <p:blipFill>
          <a:blip r:embed="rId5">
            <a:alphaModFix/>
          </a:blip>
          <a:stretch>
            <a:fillRect/>
          </a:stretch>
        </p:blipFill>
        <p:spPr>
          <a:xfrm>
            <a:off x="4675450" y="613813"/>
            <a:ext cx="1885950" cy="1724025"/>
          </a:xfrm>
          <a:prstGeom prst="rect">
            <a:avLst/>
          </a:prstGeom>
          <a:noFill/>
          <a:ln>
            <a:noFill/>
          </a:ln>
        </p:spPr>
      </p:pic>
      <p:pic>
        <p:nvPicPr>
          <p:cNvPr id="282" name="Google Shape;282;p46" title="INFORMATION TECHNOLOGY"/>
          <p:cNvPicPr preferRelativeResize="0"/>
          <p:nvPr/>
        </p:nvPicPr>
        <p:blipFill>
          <a:blip r:embed="rId6">
            <a:alphaModFix/>
          </a:blip>
          <a:stretch>
            <a:fillRect/>
          </a:stretch>
        </p:blipFill>
        <p:spPr>
          <a:xfrm>
            <a:off x="1738200" y="2536975"/>
            <a:ext cx="1971675" cy="2000250"/>
          </a:xfrm>
          <a:prstGeom prst="rect">
            <a:avLst/>
          </a:prstGeom>
          <a:noFill/>
          <a:ln>
            <a:noFill/>
          </a:ln>
        </p:spPr>
      </p:pic>
      <p:pic>
        <p:nvPicPr>
          <p:cNvPr id="283" name="Google Shape;283;p46" title="LOGISTICS"/>
          <p:cNvPicPr preferRelativeResize="0"/>
          <p:nvPr/>
        </p:nvPicPr>
        <p:blipFill>
          <a:blip r:embed="rId7">
            <a:alphaModFix/>
          </a:blip>
          <a:stretch>
            <a:fillRect/>
          </a:stretch>
        </p:blipFill>
        <p:spPr>
          <a:xfrm>
            <a:off x="3661325" y="2654900"/>
            <a:ext cx="1933575" cy="2000250"/>
          </a:xfrm>
          <a:prstGeom prst="rect">
            <a:avLst/>
          </a:prstGeom>
          <a:noFill/>
          <a:ln>
            <a:noFill/>
          </a:ln>
        </p:spPr>
      </p:pic>
      <p:pic>
        <p:nvPicPr>
          <p:cNvPr id="284" name="Google Shape;284;p46" title="AEROSPACE"/>
          <p:cNvPicPr preferRelativeResize="0"/>
          <p:nvPr/>
        </p:nvPicPr>
        <p:blipFill>
          <a:blip r:embed="rId8">
            <a:alphaModFix/>
          </a:blip>
          <a:stretch>
            <a:fillRect/>
          </a:stretch>
        </p:blipFill>
        <p:spPr>
          <a:xfrm>
            <a:off x="5546350" y="2765575"/>
            <a:ext cx="1885950" cy="2000250"/>
          </a:xfrm>
          <a:prstGeom prst="rect">
            <a:avLst/>
          </a:prstGeom>
          <a:noFill/>
          <a:ln>
            <a:noFill/>
          </a:ln>
        </p:spPr>
      </p:pic>
      <p:pic>
        <p:nvPicPr>
          <p:cNvPr id="285" name="Google Shape;285;p46" title="SKILLED TRADES"/>
          <p:cNvPicPr preferRelativeResize="0"/>
          <p:nvPr/>
        </p:nvPicPr>
        <p:blipFill>
          <a:blip r:embed="rId9">
            <a:alphaModFix/>
          </a:blip>
          <a:stretch>
            <a:fillRect/>
          </a:stretch>
        </p:blipFill>
        <p:spPr>
          <a:xfrm>
            <a:off x="6797675" y="613825"/>
            <a:ext cx="1847850" cy="1724025"/>
          </a:xfrm>
          <a:prstGeom prst="rect">
            <a:avLst/>
          </a:prstGeom>
          <a:noFill/>
          <a:ln>
            <a:noFill/>
          </a:ln>
        </p:spPr>
      </p:pic>
      <p:sp>
        <p:nvSpPr>
          <p:cNvPr id="286" name="Google Shape;286;p46"/>
          <p:cNvSpPr txBox="1"/>
          <p:nvPr/>
        </p:nvSpPr>
        <p:spPr>
          <a:xfrm rot="2700788">
            <a:off x="6513105" y="3058009"/>
            <a:ext cx="2776172" cy="49257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Open Sans"/>
                <a:ea typeface="Open Sans"/>
                <a:cs typeface="Open Sans"/>
                <a:sym typeface="Open Sans"/>
              </a:rPr>
              <a:t>Entrepreneurship</a:t>
            </a:r>
            <a:endParaRPr sz="2000" b="1">
              <a:latin typeface="Open Sans"/>
              <a:ea typeface="Open Sans"/>
              <a:cs typeface="Open Sans"/>
              <a:sym typeface="Open Sans"/>
            </a:endParaRPr>
          </a:p>
        </p:txBody>
      </p:sp>
      <p:sp>
        <p:nvSpPr>
          <p:cNvPr id="287" name="Google Shape;287;p46"/>
          <p:cNvSpPr txBox="1"/>
          <p:nvPr/>
        </p:nvSpPr>
        <p:spPr>
          <a:xfrm rot="2700440">
            <a:off x="235437" y="2785438"/>
            <a:ext cx="1656115" cy="49257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Open Sans"/>
                <a:ea typeface="Open Sans"/>
                <a:cs typeface="Open Sans"/>
                <a:sym typeface="Open Sans"/>
              </a:rPr>
              <a:t>Education</a:t>
            </a:r>
            <a:endParaRPr sz="2000" b="1">
              <a:latin typeface="Open Sans"/>
              <a:ea typeface="Open Sans"/>
              <a:cs typeface="Open Sans"/>
              <a:sym typeface="Open Sans"/>
            </a:endParaRPr>
          </a:p>
        </p:txBody>
      </p:sp>
      <p:sp>
        <p:nvSpPr>
          <p:cNvPr id="288" name="Google Shape;288;p46"/>
          <p:cNvSpPr txBox="1"/>
          <p:nvPr/>
        </p:nvSpPr>
        <p:spPr>
          <a:xfrm rot="2700327">
            <a:off x="-53269" y="3933315"/>
            <a:ext cx="2233538" cy="49257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Open Sans"/>
                <a:ea typeface="Open Sans"/>
                <a:cs typeface="Open Sans"/>
                <a:sym typeface="Open Sans"/>
              </a:rPr>
              <a:t>EMS/Fire/Police</a:t>
            </a:r>
            <a:endParaRPr sz="2000" b="1">
              <a:latin typeface="Open Sans"/>
              <a:ea typeface="Open Sans"/>
              <a:cs typeface="Open Sans"/>
              <a:sym typeface="Open Sans"/>
            </a:endParaRPr>
          </a:p>
        </p:txBody>
      </p:sp>
      <p:pic>
        <p:nvPicPr>
          <p:cNvPr id="289" name="Google Shape;289;p46"/>
          <p:cNvPicPr preferRelativeResize="0"/>
          <p:nvPr/>
        </p:nvPicPr>
        <p:blipFill>
          <a:blip r:embed="rId10">
            <a:alphaModFix/>
          </a:blip>
          <a:stretch>
            <a:fillRect/>
          </a:stretch>
        </p:blipFill>
        <p:spPr>
          <a:xfrm>
            <a:off x="7010450" y="4306654"/>
            <a:ext cx="2285952" cy="9130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Shape 294"/>
        <p:cNvGrpSpPr/>
        <p:nvPr/>
      </p:nvGrpSpPr>
      <p:grpSpPr>
        <a:xfrm>
          <a:off x="0" y="0"/>
          <a:ext cx="0" cy="0"/>
          <a:chOff x="0" y="0"/>
          <a:chExt cx="0" cy="0"/>
        </a:xfrm>
      </p:grpSpPr>
      <p:sp>
        <p:nvSpPr>
          <p:cNvPr id="295" name="Google Shape;295;p47"/>
          <p:cNvSpPr/>
          <p:nvPr/>
        </p:nvSpPr>
        <p:spPr>
          <a:xfrm>
            <a:off x="0" y="-2493"/>
            <a:ext cx="9144000" cy="5145900"/>
          </a:xfrm>
          <a:prstGeom prst="rect">
            <a:avLst/>
          </a:prstGeom>
          <a:solidFill>
            <a:srgbClr val="40404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96" name="Google Shape;296;p47"/>
          <p:cNvSpPr/>
          <p:nvPr/>
        </p:nvSpPr>
        <p:spPr>
          <a:xfrm>
            <a:off x="0" y="0"/>
            <a:ext cx="8840066" cy="5143500"/>
          </a:xfrm>
          <a:custGeom>
            <a:avLst/>
            <a:gdLst/>
            <a:ahLst/>
            <a:cxnLst/>
            <a:rect l="l" t="t" r="r" b="b"/>
            <a:pathLst>
              <a:path w="11786754" h="6858000" extrusionOk="0">
                <a:moveTo>
                  <a:pt x="0" y="0"/>
                </a:moveTo>
                <a:lnTo>
                  <a:pt x="8610600" y="0"/>
                </a:lnTo>
                <a:lnTo>
                  <a:pt x="11786754" y="6858000"/>
                </a:lnTo>
                <a:lnTo>
                  <a:pt x="0" y="6858000"/>
                </a:lnTo>
                <a:close/>
              </a:path>
            </a:pathLst>
          </a:custGeom>
          <a:solidFill>
            <a:schemeClr val="dk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97" name="Google Shape;297;p47"/>
          <p:cNvSpPr/>
          <p:nvPr/>
        </p:nvSpPr>
        <p:spPr>
          <a:xfrm>
            <a:off x="0" y="0"/>
            <a:ext cx="2686050" cy="5143500"/>
          </a:xfrm>
          <a:custGeom>
            <a:avLst/>
            <a:gdLst/>
            <a:ahLst/>
            <a:cxnLst/>
            <a:rect l="l" t="t" r="r" b="b"/>
            <a:pathLst>
              <a:path w="3581400" h="6858000" extrusionOk="0">
                <a:moveTo>
                  <a:pt x="0" y="0"/>
                </a:moveTo>
                <a:lnTo>
                  <a:pt x="405246" y="0"/>
                </a:lnTo>
                <a:lnTo>
                  <a:pt x="3581400" y="6858000"/>
                </a:lnTo>
                <a:lnTo>
                  <a:pt x="0" y="6858000"/>
                </a:lnTo>
                <a:close/>
              </a:path>
            </a:pathLst>
          </a:custGeom>
          <a:solidFill>
            <a:schemeClr val="dk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98" name="Google Shape;298;p47"/>
          <p:cNvPicPr preferRelativeResize="0"/>
          <p:nvPr/>
        </p:nvPicPr>
        <p:blipFill>
          <a:blip r:embed="rId3">
            <a:alphaModFix/>
          </a:blip>
          <a:stretch>
            <a:fillRect/>
          </a:stretch>
        </p:blipFill>
        <p:spPr>
          <a:xfrm>
            <a:off x="8228875" y="4641116"/>
            <a:ext cx="762101" cy="384350"/>
          </a:xfrm>
          <a:prstGeom prst="rect">
            <a:avLst/>
          </a:prstGeom>
          <a:noFill/>
          <a:ln>
            <a:noFill/>
          </a:ln>
        </p:spPr>
      </p:pic>
      <p:sp>
        <p:nvSpPr>
          <p:cNvPr id="299" name="Google Shape;299;p47"/>
          <p:cNvSpPr txBox="1"/>
          <p:nvPr/>
        </p:nvSpPr>
        <p:spPr>
          <a:xfrm>
            <a:off x="2361450" y="4765375"/>
            <a:ext cx="4421100" cy="564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highlight>
                  <a:srgbClr val="000000"/>
                </a:highlight>
              </a:rPr>
              <a:t>Crocs Distribution Center Tour on Nov. 19th 2019</a:t>
            </a:r>
            <a:endParaRPr>
              <a:solidFill>
                <a:srgbClr val="FFFFFF"/>
              </a:solidFill>
              <a:highlight>
                <a:srgbClr val="000000"/>
              </a:highlight>
            </a:endParaRPr>
          </a:p>
        </p:txBody>
      </p:sp>
      <p:pic>
        <p:nvPicPr>
          <p:cNvPr id="300" name="Google Shape;300;p47"/>
          <p:cNvPicPr preferRelativeResize="0"/>
          <p:nvPr/>
        </p:nvPicPr>
        <p:blipFill rotWithShape="1">
          <a:blip r:embed="rId4">
            <a:alphaModFix/>
          </a:blip>
          <a:srcRect t="10801"/>
          <a:stretch/>
        </p:blipFill>
        <p:spPr>
          <a:xfrm>
            <a:off x="1143000" y="177625"/>
            <a:ext cx="6858000" cy="4587600"/>
          </a:xfrm>
          <a:prstGeom prst="roundRect">
            <a:avLst>
              <a:gd name="adj" fmla="val 16667"/>
            </a:avLst>
          </a:prstGeom>
          <a:noFill/>
          <a:ln>
            <a:noFill/>
          </a:ln>
        </p:spPr>
      </p:pic>
      <p:sp>
        <p:nvSpPr>
          <p:cNvPr id="301" name="Google Shape;301;p47"/>
          <p:cNvSpPr txBox="1"/>
          <p:nvPr/>
        </p:nvSpPr>
        <p:spPr>
          <a:xfrm>
            <a:off x="151000" y="314425"/>
            <a:ext cx="88401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b="1">
                <a:highlight>
                  <a:schemeClr val="accent1"/>
                </a:highlight>
                <a:latin typeface="Open Sans"/>
                <a:ea typeface="Open Sans"/>
                <a:cs typeface="Open Sans"/>
                <a:sym typeface="Open Sans"/>
              </a:rPr>
              <a:t>Career Champions and Counselors Academy</a:t>
            </a:r>
            <a:endParaRPr sz="3100" b="1">
              <a:highlight>
                <a:schemeClr val="accent1"/>
              </a:highlight>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Shape 306"/>
        <p:cNvGrpSpPr/>
        <p:nvPr/>
      </p:nvGrpSpPr>
      <p:grpSpPr>
        <a:xfrm>
          <a:off x="0" y="0"/>
          <a:ext cx="0" cy="0"/>
          <a:chOff x="0" y="0"/>
          <a:chExt cx="0" cy="0"/>
        </a:xfrm>
      </p:grpSpPr>
      <p:sp>
        <p:nvSpPr>
          <p:cNvPr id="307" name="Google Shape;307;p48"/>
          <p:cNvSpPr/>
          <p:nvPr/>
        </p:nvSpPr>
        <p:spPr>
          <a:xfrm>
            <a:off x="0" y="-2493"/>
            <a:ext cx="9144000" cy="5145900"/>
          </a:xfrm>
          <a:prstGeom prst="rect">
            <a:avLst/>
          </a:prstGeom>
          <a:solidFill>
            <a:srgbClr val="40404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08" name="Google Shape;308;p48"/>
          <p:cNvSpPr/>
          <p:nvPr/>
        </p:nvSpPr>
        <p:spPr>
          <a:xfrm>
            <a:off x="0" y="0"/>
            <a:ext cx="8840066" cy="5143500"/>
          </a:xfrm>
          <a:custGeom>
            <a:avLst/>
            <a:gdLst/>
            <a:ahLst/>
            <a:cxnLst/>
            <a:rect l="l" t="t" r="r" b="b"/>
            <a:pathLst>
              <a:path w="11786754" h="6858000" extrusionOk="0">
                <a:moveTo>
                  <a:pt x="0" y="0"/>
                </a:moveTo>
                <a:lnTo>
                  <a:pt x="8610600" y="0"/>
                </a:lnTo>
                <a:lnTo>
                  <a:pt x="11786754" y="6858000"/>
                </a:lnTo>
                <a:lnTo>
                  <a:pt x="0" y="6858000"/>
                </a:lnTo>
                <a:close/>
              </a:path>
            </a:pathLst>
          </a:custGeom>
          <a:solidFill>
            <a:schemeClr val="dk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09" name="Google Shape;309;p48"/>
          <p:cNvSpPr/>
          <p:nvPr/>
        </p:nvSpPr>
        <p:spPr>
          <a:xfrm>
            <a:off x="0" y="0"/>
            <a:ext cx="2686050" cy="5143500"/>
          </a:xfrm>
          <a:custGeom>
            <a:avLst/>
            <a:gdLst/>
            <a:ahLst/>
            <a:cxnLst/>
            <a:rect l="l" t="t" r="r" b="b"/>
            <a:pathLst>
              <a:path w="3581400" h="6858000" extrusionOk="0">
                <a:moveTo>
                  <a:pt x="0" y="0"/>
                </a:moveTo>
                <a:lnTo>
                  <a:pt x="405246" y="0"/>
                </a:lnTo>
                <a:lnTo>
                  <a:pt x="3581400" y="6858000"/>
                </a:lnTo>
                <a:lnTo>
                  <a:pt x="0" y="6858000"/>
                </a:lnTo>
                <a:close/>
              </a:path>
            </a:pathLst>
          </a:custGeom>
          <a:solidFill>
            <a:schemeClr val="dk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0" name="Google Shape;310;p48"/>
          <p:cNvSpPr txBox="1"/>
          <p:nvPr/>
        </p:nvSpPr>
        <p:spPr>
          <a:xfrm>
            <a:off x="732775" y="1571150"/>
            <a:ext cx="7665900" cy="269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900" b="1">
                <a:solidFill>
                  <a:srgbClr val="FFFFFF"/>
                </a:solidFill>
                <a:latin typeface="Calibri"/>
                <a:ea typeface="Calibri"/>
                <a:cs typeface="Calibri"/>
                <a:sym typeface="Calibri"/>
              </a:rPr>
              <a:t>Our Career Connections Weeks of Action</a:t>
            </a:r>
            <a:endParaRPr sz="5900" b="1">
              <a:solidFill>
                <a:srgbClr val="FFFFFF"/>
              </a:solidFill>
              <a:latin typeface="Calibri"/>
              <a:ea typeface="Calibri"/>
              <a:cs typeface="Calibri"/>
              <a:sym typeface="Calibri"/>
            </a:endParaRPr>
          </a:p>
        </p:txBody>
      </p:sp>
      <p:pic>
        <p:nvPicPr>
          <p:cNvPr id="311" name="Google Shape;311;p48"/>
          <p:cNvPicPr preferRelativeResize="0"/>
          <p:nvPr/>
        </p:nvPicPr>
        <p:blipFill>
          <a:blip r:embed="rId3">
            <a:alphaModFix/>
          </a:blip>
          <a:stretch>
            <a:fillRect/>
          </a:stretch>
        </p:blipFill>
        <p:spPr>
          <a:xfrm>
            <a:off x="7010450" y="4306654"/>
            <a:ext cx="2285952" cy="91304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9"/>
          <p:cNvSpPr txBox="1">
            <a:spLocks noGrp="1"/>
          </p:cNvSpPr>
          <p:nvPr>
            <p:ph type="title"/>
          </p:nvPr>
        </p:nvSpPr>
        <p:spPr>
          <a:xfrm>
            <a:off x="628650" y="452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800"/>
              <a:t>Construction Appreciation Week - Sept. 20th - 24th</a:t>
            </a:r>
            <a:endParaRPr sz="2800"/>
          </a:p>
        </p:txBody>
      </p:sp>
      <p:pic>
        <p:nvPicPr>
          <p:cNvPr id="317" name="Google Shape;317;p49"/>
          <p:cNvPicPr preferRelativeResize="0"/>
          <p:nvPr/>
        </p:nvPicPr>
        <p:blipFill>
          <a:blip r:embed="rId3">
            <a:alphaModFix/>
          </a:blip>
          <a:stretch>
            <a:fillRect/>
          </a:stretch>
        </p:blipFill>
        <p:spPr>
          <a:xfrm>
            <a:off x="475763" y="892750"/>
            <a:ext cx="8192474" cy="3906324"/>
          </a:xfrm>
          <a:prstGeom prst="rect">
            <a:avLst/>
          </a:prstGeom>
          <a:noFill/>
          <a:ln>
            <a:noFill/>
          </a:ln>
        </p:spPr>
      </p:pic>
      <p:sp>
        <p:nvSpPr>
          <p:cNvPr id="318" name="Google Shape;318;p49"/>
          <p:cNvSpPr txBox="1"/>
          <p:nvPr/>
        </p:nvSpPr>
        <p:spPr>
          <a:xfrm>
            <a:off x="1061700" y="4272575"/>
            <a:ext cx="70206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a:solidFill>
                  <a:srgbClr val="FFFFFF"/>
                </a:solidFill>
                <a:highlight>
                  <a:schemeClr val="dk1"/>
                </a:highlight>
                <a:latin typeface="Calibri"/>
                <a:ea typeface="Calibri"/>
                <a:cs typeface="Calibri"/>
                <a:sym typeface="Calibri"/>
              </a:rPr>
              <a:t>Please contact our partners in construction to </a:t>
            </a:r>
            <a:endParaRPr sz="2100" b="1">
              <a:solidFill>
                <a:srgbClr val="FFFFFF"/>
              </a:solidFill>
              <a:highlight>
                <a:schemeClr val="dk1"/>
              </a:highlight>
              <a:latin typeface="Calibri"/>
              <a:ea typeface="Calibri"/>
              <a:cs typeface="Calibri"/>
              <a:sym typeface="Calibri"/>
            </a:endParaRPr>
          </a:p>
          <a:p>
            <a:pPr marL="0" lvl="0" indent="0" algn="ctr" rtl="0">
              <a:spcBef>
                <a:spcPts val="0"/>
              </a:spcBef>
              <a:spcAft>
                <a:spcPts val="0"/>
              </a:spcAft>
              <a:buNone/>
            </a:pPr>
            <a:r>
              <a:rPr lang="en" sz="2100" b="1">
                <a:solidFill>
                  <a:srgbClr val="FFFFFF"/>
                </a:solidFill>
                <a:highlight>
                  <a:schemeClr val="dk1"/>
                </a:highlight>
                <a:latin typeface="Calibri"/>
                <a:ea typeface="Calibri"/>
                <a:cs typeface="Calibri"/>
                <a:sym typeface="Calibri"/>
              </a:rPr>
              <a:t>ensure your district participates this year.</a:t>
            </a:r>
            <a:endParaRPr sz="2100" b="1">
              <a:solidFill>
                <a:srgbClr val="FFFFFF"/>
              </a:solidFill>
              <a:highlight>
                <a:schemeClr val="dk1"/>
              </a:highlight>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322"/>
        <p:cNvGrpSpPr/>
        <p:nvPr/>
      </p:nvGrpSpPr>
      <p:grpSpPr>
        <a:xfrm>
          <a:off x="0" y="0"/>
          <a:ext cx="0" cy="0"/>
          <a:chOff x="0" y="0"/>
          <a:chExt cx="0" cy="0"/>
        </a:xfrm>
      </p:grpSpPr>
      <p:pic>
        <p:nvPicPr>
          <p:cNvPr id="323" name="Google Shape;323;p50"/>
          <p:cNvPicPr preferRelativeResize="0"/>
          <p:nvPr/>
        </p:nvPicPr>
        <p:blipFill>
          <a:blip r:embed="rId3">
            <a:alphaModFix/>
          </a:blip>
          <a:stretch>
            <a:fillRect/>
          </a:stretch>
        </p:blipFill>
        <p:spPr>
          <a:xfrm>
            <a:off x="2603324" y="767225"/>
            <a:ext cx="3634500" cy="1799400"/>
          </a:xfrm>
          <a:prstGeom prst="roundRect">
            <a:avLst>
              <a:gd name="adj" fmla="val 16667"/>
            </a:avLst>
          </a:prstGeom>
          <a:noFill/>
          <a:ln>
            <a:noFill/>
          </a:ln>
        </p:spPr>
      </p:pic>
      <p:pic>
        <p:nvPicPr>
          <p:cNvPr id="324" name="Google Shape;324;p50"/>
          <p:cNvPicPr preferRelativeResize="0"/>
          <p:nvPr/>
        </p:nvPicPr>
        <p:blipFill rotWithShape="1">
          <a:blip r:embed="rId4">
            <a:alphaModFix/>
          </a:blip>
          <a:srcRect b="17850"/>
          <a:stretch/>
        </p:blipFill>
        <p:spPr>
          <a:xfrm>
            <a:off x="530125" y="2738150"/>
            <a:ext cx="5139900" cy="2152200"/>
          </a:xfrm>
          <a:prstGeom prst="roundRect">
            <a:avLst>
              <a:gd name="adj" fmla="val 16667"/>
            </a:avLst>
          </a:prstGeom>
          <a:noFill/>
          <a:ln>
            <a:noFill/>
          </a:ln>
        </p:spPr>
      </p:pic>
      <p:pic>
        <p:nvPicPr>
          <p:cNvPr id="325" name="Google Shape;325;p50"/>
          <p:cNvPicPr preferRelativeResize="0"/>
          <p:nvPr/>
        </p:nvPicPr>
        <p:blipFill rotWithShape="1">
          <a:blip r:embed="rId5">
            <a:alphaModFix/>
          </a:blip>
          <a:srcRect b="13785"/>
          <a:stretch/>
        </p:blipFill>
        <p:spPr>
          <a:xfrm>
            <a:off x="5994150" y="2222100"/>
            <a:ext cx="2686500" cy="2785200"/>
          </a:xfrm>
          <a:prstGeom prst="roundRect">
            <a:avLst>
              <a:gd name="adj" fmla="val 16667"/>
            </a:avLst>
          </a:prstGeom>
          <a:noFill/>
          <a:ln>
            <a:noFill/>
          </a:ln>
        </p:spPr>
      </p:pic>
      <p:pic>
        <p:nvPicPr>
          <p:cNvPr id="326" name="Google Shape;326;p50"/>
          <p:cNvPicPr preferRelativeResize="0"/>
          <p:nvPr/>
        </p:nvPicPr>
        <p:blipFill>
          <a:blip r:embed="rId6">
            <a:alphaModFix/>
          </a:blip>
          <a:stretch>
            <a:fillRect/>
          </a:stretch>
        </p:blipFill>
        <p:spPr>
          <a:xfrm>
            <a:off x="355324" y="538624"/>
            <a:ext cx="2052900" cy="2152200"/>
          </a:xfrm>
          <a:prstGeom prst="roundRect">
            <a:avLst>
              <a:gd name="adj" fmla="val 16667"/>
            </a:avLst>
          </a:prstGeom>
          <a:noFill/>
          <a:ln>
            <a:noFill/>
          </a:ln>
        </p:spPr>
      </p:pic>
      <p:pic>
        <p:nvPicPr>
          <p:cNvPr id="327" name="Google Shape;327;p50"/>
          <p:cNvPicPr preferRelativeResize="0"/>
          <p:nvPr/>
        </p:nvPicPr>
        <p:blipFill>
          <a:blip r:embed="rId7">
            <a:alphaModFix/>
          </a:blip>
          <a:stretch>
            <a:fillRect/>
          </a:stretch>
        </p:blipFill>
        <p:spPr>
          <a:xfrm>
            <a:off x="6432925" y="843425"/>
            <a:ext cx="2517000" cy="1322700"/>
          </a:xfrm>
          <a:prstGeom prst="roundRect">
            <a:avLst>
              <a:gd name="adj" fmla="val 16667"/>
            </a:avLst>
          </a:prstGeom>
          <a:noFill/>
          <a:ln>
            <a:noFill/>
          </a:ln>
        </p:spPr>
      </p:pic>
      <p:sp>
        <p:nvSpPr>
          <p:cNvPr id="328" name="Google Shape;328;p50"/>
          <p:cNvSpPr txBox="1">
            <a:spLocks noGrp="1"/>
          </p:cNvSpPr>
          <p:nvPr>
            <p:ph type="title"/>
          </p:nvPr>
        </p:nvSpPr>
        <p:spPr>
          <a:xfrm>
            <a:off x="2329200" y="0"/>
            <a:ext cx="5247600" cy="99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100">
                <a:solidFill>
                  <a:schemeClr val="lt1"/>
                </a:solidFill>
              </a:rPr>
              <a:t>MFG Month  - October</a:t>
            </a:r>
            <a:endParaRPr sz="31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3"/>
          <p:cNvSpPr txBox="1">
            <a:spLocks noGrp="1"/>
          </p:cNvSpPr>
          <p:nvPr>
            <p:ph type="title"/>
          </p:nvPr>
        </p:nvSpPr>
        <p:spPr>
          <a:xfrm>
            <a:off x="1319600" y="-6"/>
            <a:ext cx="8520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Presenter Info:</a:t>
            </a:r>
            <a:endParaRPr/>
          </a:p>
        </p:txBody>
      </p:sp>
      <p:sp>
        <p:nvSpPr>
          <p:cNvPr id="142" name="Google Shape;142;p33"/>
          <p:cNvSpPr txBox="1">
            <a:spLocks noGrp="1"/>
          </p:cNvSpPr>
          <p:nvPr>
            <p:ph type="body" idx="1"/>
          </p:nvPr>
        </p:nvSpPr>
        <p:spPr>
          <a:xfrm>
            <a:off x="256875" y="1506800"/>
            <a:ext cx="5393700" cy="3126600"/>
          </a:xfrm>
          <a:prstGeom prst="rect">
            <a:avLst/>
          </a:prstGeom>
        </p:spPr>
        <p:txBody>
          <a:bodyPr spcFirstLastPara="1" wrap="square" lIns="91425" tIns="91425" rIns="91425" bIns="91425" anchor="t" anchorCtr="0">
            <a:noAutofit/>
          </a:bodyPr>
          <a:lstStyle/>
          <a:p>
            <a:pPr marL="0" lvl="0" indent="0" algn="ctr" rtl="0">
              <a:lnSpc>
                <a:spcPct val="100000"/>
              </a:lnSpc>
              <a:spcBef>
                <a:spcPts val="600"/>
              </a:spcBef>
              <a:spcAft>
                <a:spcPts val="0"/>
              </a:spcAft>
              <a:buClr>
                <a:schemeClr val="dk1"/>
              </a:buClr>
              <a:buSzPts val="1100"/>
              <a:buFont typeface="Arial"/>
              <a:buNone/>
            </a:pPr>
            <a:endParaRPr sz="2800">
              <a:solidFill>
                <a:srgbClr val="000000"/>
              </a:solidFill>
            </a:endParaRPr>
          </a:p>
          <a:p>
            <a:pPr marL="0" lvl="0" indent="0" algn="ctr" rtl="0">
              <a:lnSpc>
                <a:spcPct val="100000"/>
              </a:lnSpc>
              <a:spcBef>
                <a:spcPts val="600"/>
              </a:spcBef>
              <a:spcAft>
                <a:spcPts val="0"/>
              </a:spcAft>
              <a:buClr>
                <a:schemeClr val="dk1"/>
              </a:buClr>
              <a:buSzPts val="1100"/>
              <a:buFont typeface="Arial"/>
              <a:buNone/>
            </a:pPr>
            <a:r>
              <a:rPr lang="en" sz="2800" b="1">
                <a:solidFill>
                  <a:srgbClr val="000000"/>
                </a:solidFill>
              </a:rPr>
              <a:t>Bryan</a:t>
            </a:r>
            <a:r>
              <a:rPr lang="en" sz="2800">
                <a:solidFill>
                  <a:srgbClr val="000000"/>
                </a:solidFill>
              </a:rPr>
              <a:t> </a:t>
            </a:r>
            <a:r>
              <a:rPr lang="en" sz="2800" b="1">
                <a:solidFill>
                  <a:srgbClr val="000000"/>
                </a:solidFill>
              </a:rPr>
              <a:t>Stewart</a:t>
            </a:r>
            <a:endParaRPr sz="2800">
              <a:solidFill>
                <a:srgbClr val="000000"/>
              </a:solidFill>
            </a:endParaRPr>
          </a:p>
          <a:p>
            <a:pPr marL="0" lvl="0" indent="0" algn="ctr" rtl="0">
              <a:lnSpc>
                <a:spcPct val="100000"/>
              </a:lnSpc>
              <a:spcBef>
                <a:spcPts val="600"/>
              </a:spcBef>
              <a:spcAft>
                <a:spcPts val="0"/>
              </a:spcAft>
              <a:buClr>
                <a:schemeClr val="dk1"/>
              </a:buClr>
              <a:buSzPts val="1100"/>
              <a:buFont typeface="Arial"/>
              <a:buNone/>
            </a:pPr>
            <a:r>
              <a:rPr lang="en" sz="2600">
                <a:solidFill>
                  <a:srgbClr val="000000"/>
                </a:solidFill>
              </a:rPr>
              <a:t>Workforce Development Director</a:t>
            </a:r>
            <a:endParaRPr sz="2600">
              <a:solidFill>
                <a:srgbClr val="000000"/>
              </a:solidFill>
            </a:endParaRPr>
          </a:p>
          <a:p>
            <a:pPr marL="0" lvl="0" indent="0" algn="ctr" rtl="0">
              <a:lnSpc>
                <a:spcPct val="100000"/>
              </a:lnSpc>
              <a:spcBef>
                <a:spcPts val="600"/>
              </a:spcBef>
              <a:spcAft>
                <a:spcPts val="0"/>
              </a:spcAft>
              <a:buClr>
                <a:schemeClr val="dk1"/>
              </a:buClr>
              <a:buSzPts val="1100"/>
              <a:buFont typeface="Arial"/>
              <a:buNone/>
            </a:pPr>
            <a:r>
              <a:rPr lang="en" sz="2800">
                <a:solidFill>
                  <a:srgbClr val="000000"/>
                </a:solidFill>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Bryan.Stewart@mcesc.org</a:t>
            </a:r>
            <a:endParaRPr sz="2800">
              <a:solidFill>
                <a:srgbClr val="000000"/>
              </a:solidFill>
            </a:endParaRPr>
          </a:p>
          <a:p>
            <a:pPr marL="0" lvl="0" indent="0" algn="l" rtl="0">
              <a:spcBef>
                <a:spcPts val="0"/>
              </a:spcBef>
              <a:spcAft>
                <a:spcPts val="1600"/>
              </a:spcAft>
              <a:buNone/>
            </a:pPr>
            <a:endParaRPr>
              <a:solidFill>
                <a:srgbClr val="000000"/>
              </a:solidFill>
            </a:endParaRPr>
          </a:p>
        </p:txBody>
      </p:sp>
      <p:pic>
        <p:nvPicPr>
          <p:cNvPr id="143" name="Google Shape;143;p33"/>
          <p:cNvPicPr preferRelativeResize="0"/>
          <p:nvPr/>
        </p:nvPicPr>
        <p:blipFill rotWithShape="1">
          <a:blip r:embed="rId4">
            <a:alphaModFix/>
          </a:blip>
          <a:srcRect l="10678" r="11886"/>
          <a:stretch/>
        </p:blipFill>
        <p:spPr>
          <a:xfrm>
            <a:off x="5650575" y="1939625"/>
            <a:ext cx="2457000" cy="2114700"/>
          </a:xfrm>
          <a:prstGeom prst="roundRect">
            <a:avLst>
              <a:gd name="adj" fmla="val 16667"/>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332"/>
        <p:cNvGrpSpPr/>
        <p:nvPr/>
      </p:nvGrpSpPr>
      <p:grpSpPr>
        <a:xfrm>
          <a:off x="0" y="0"/>
          <a:ext cx="0" cy="0"/>
          <a:chOff x="0" y="0"/>
          <a:chExt cx="0" cy="0"/>
        </a:xfrm>
      </p:grpSpPr>
      <p:pic>
        <p:nvPicPr>
          <p:cNvPr id="333" name="Google Shape;333;p51"/>
          <p:cNvPicPr preferRelativeResize="0"/>
          <p:nvPr/>
        </p:nvPicPr>
        <p:blipFill>
          <a:blip r:embed="rId3">
            <a:alphaModFix/>
          </a:blip>
          <a:stretch>
            <a:fillRect/>
          </a:stretch>
        </p:blipFill>
        <p:spPr>
          <a:xfrm>
            <a:off x="8228875" y="4641116"/>
            <a:ext cx="762101" cy="384350"/>
          </a:xfrm>
          <a:prstGeom prst="rect">
            <a:avLst/>
          </a:prstGeom>
          <a:noFill/>
          <a:ln>
            <a:noFill/>
          </a:ln>
        </p:spPr>
      </p:pic>
      <p:pic>
        <p:nvPicPr>
          <p:cNvPr id="334" name="Google Shape;334;p51">
            <a:hlinkClick r:id="rId4"/>
          </p:cNvPr>
          <p:cNvPicPr preferRelativeResize="0"/>
          <p:nvPr/>
        </p:nvPicPr>
        <p:blipFill>
          <a:blip r:embed="rId5">
            <a:alphaModFix/>
          </a:blip>
          <a:stretch>
            <a:fillRect/>
          </a:stretch>
        </p:blipFill>
        <p:spPr>
          <a:xfrm>
            <a:off x="832075" y="152400"/>
            <a:ext cx="7220100" cy="4838700"/>
          </a:xfrm>
          <a:prstGeom prst="round1Rect">
            <a:avLst>
              <a:gd name="adj" fmla="val 16667"/>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338"/>
        <p:cNvGrpSpPr/>
        <p:nvPr/>
      </p:nvGrpSpPr>
      <p:grpSpPr>
        <a:xfrm>
          <a:off x="0" y="0"/>
          <a:ext cx="0" cy="0"/>
          <a:chOff x="0" y="0"/>
          <a:chExt cx="0" cy="0"/>
        </a:xfrm>
      </p:grpSpPr>
      <p:pic>
        <p:nvPicPr>
          <p:cNvPr id="339" name="Google Shape;339;p52"/>
          <p:cNvPicPr preferRelativeResize="0"/>
          <p:nvPr/>
        </p:nvPicPr>
        <p:blipFill>
          <a:blip r:embed="rId3">
            <a:alphaModFix/>
          </a:blip>
          <a:stretch>
            <a:fillRect/>
          </a:stretch>
        </p:blipFill>
        <p:spPr>
          <a:xfrm>
            <a:off x="8228875" y="4641116"/>
            <a:ext cx="762101" cy="384350"/>
          </a:xfrm>
          <a:prstGeom prst="rect">
            <a:avLst/>
          </a:prstGeom>
          <a:noFill/>
          <a:ln>
            <a:noFill/>
          </a:ln>
        </p:spPr>
      </p:pic>
      <p:pic>
        <p:nvPicPr>
          <p:cNvPr id="340" name="Google Shape;340;p52"/>
          <p:cNvPicPr preferRelativeResize="0"/>
          <p:nvPr/>
        </p:nvPicPr>
        <p:blipFill>
          <a:blip r:embed="rId4">
            <a:alphaModFix/>
          </a:blip>
          <a:stretch>
            <a:fillRect/>
          </a:stretch>
        </p:blipFill>
        <p:spPr>
          <a:xfrm>
            <a:off x="152400" y="152400"/>
            <a:ext cx="5760300" cy="2534400"/>
          </a:xfrm>
          <a:prstGeom prst="roundRect">
            <a:avLst>
              <a:gd name="adj" fmla="val 16667"/>
            </a:avLst>
          </a:prstGeom>
          <a:noFill/>
          <a:ln>
            <a:noFill/>
          </a:ln>
        </p:spPr>
      </p:pic>
      <p:pic>
        <p:nvPicPr>
          <p:cNvPr id="341" name="Google Shape;341;p52"/>
          <p:cNvPicPr preferRelativeResize="0"/>
          <p:nvPr/>
        </p:nvPicPr>
        <p:blipFill>
          <a:blip r:embed="rId5">
            <a:alphaModFix/>
          </a:blip>
          <a:stretch>
            <a:fillRect/>
          </a:stretch>
        </p:blipFill>
        <p:spPr>
          <a:xfrm>
            <a:off x="3559283" y="2571747"/>
            <a:ext cx="5431800" cy="2453700"/>
          </a:xfrm>
          <a:prstGeom prst="roundRect">
            <a:avLst>
              <a:gd name="adj" fmla="val 16667"/>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345"/>
        <p:cNvGrpSpPr/>
        <p:nvPr/>
      </p:nvGrpSpPr>
      <p:grpSpPr>
        <a:xfrm>
          <a:off x="0" y="0"/>
          <a:ext cx="0" cy="0"/>
          <a:chOff x="0" y="0"/>
          <a:chExt cx="0" cy="0"/>
        </a:xfrm>
      </p:grpSpPr>
      <p:pic>
        <p:nvPicPr>
          <p:cNvPr id="346" name="Google Shape;346;p53"/>
          <p:cNvPicPr preferRelativeResize="0"/>
          <p:nvPr/>
        </p:nvPicPr>
        <p:blipFill>
          <a:blip r:embed="rId3">
            <a:alphaModFix/>
          </a:blip>
          <a:stretch>
            <a:fillRect/>
          </a:stretch>
        </p:blipFill>
        <p:spPr>
          <a:xfrm>
            <a:off x="8228875" y="4641116"/>
            <a:ext cx="762101" cy="384350"/>
          </a:xfrm>
          <a:prstGeom prst="rect">
            <a:avLst/>
          </a:prstGeom>
          <a:noFill/>
          <a:ln>
            <a:noFill/>
          </a:ln>
        </p:spPr>
      </p:pic>
      <p:pic>
        <p:nvPicPr>
          <p:cNvPr id="347" name="Google Shape;347;p53">
            <a:hlinkClick r:id="rId4"/>
          </p:cNvPr>
          <p:cNvPicPr preferRelativeResize="0"/>
          <p:nvPr/>
        </p:nvPicPr>
        <p:blipFill>
          <a:blip r:embed="rId5">
            <a:alphaModFix/>
          </a:blip>
          <a:stretch>
            <a:fillRect/>
          </a:stretch>
        </p:blipFill>
        <p:spPr>
          <a:xfrm>
            <a:off x="198325" y="363650"/>
            <a:ext cx="8839200" cy="4162200"/>
          </a:xfrm>
          <a:prstGeom prst="roundRect">
            <a:avLst>
              <a:gd name="adj" fmla="val 16667"/>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54" descr="YouScience - Ludlow High School"/>
          <p:cNvPicPr preferRelativeResize="0"/>
          <p:nvPr/>
        </p:nvPicPr>
        <p:blipFill>
          <a:blip r:embed="rId3">
            <a:alphaModFix/>
          </a:blip>
          <a:stretch>
            <a:fillRect/>
          </a:stretch>
        </p:blipFill>
        <p:spPr>
          <a:xfrm>
            <a:off x="896075" y="1604825"/>
            <a:ext cx="3042300" cy="950700"/>
          </a:xfrm>
          <a:prstGeom prst="roundRect">
            <a:avLst>
              <a:gd name="adj" fmla="val 16667"/>
            </a:avLst>
          </a:prstGeom>
          <a:noFill/>
          <a:ln>
            <a:noFill/>
          </a:ln>
        </p:spPr>
      </p:pic>
      <p:sp>
        <p:nvSpPr>
          <p:cNvPr id="353" name="Google Shape;353;p54"/>
          <p:cNvSpPr txBox="1"/>
          <p:nvPr/>
        </p:nvSpPr>
        <p:spPr>
          <a:xfrm>
            <a:off x="758375" y="559425"/>
            <a:ext cx="7337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latin typeface="Open Sans"/>
                <a:ea typeface="Open Sans"/>
                <a:cs typeface="Open Sans"/>
                <a:sym typeface="Open Sans"/>
              </a:rPr>
              <a:t>Expanding access to resources like: </a:t>
            </a:r>
            <a:endParaRPr sz="3000" b="1">
              <a:latin typeface="Open Sans"/>
              <a:ea typeface="Open Sans"/>
              <a:cs typeface="Open Sans"/>
              <a:sym typeface="Open Sans"/>
            </a:endParaRPr>
          </a:p>
        </p:txBody>
      </p:sp>
      <p:pic>
        <p:nvPicPr>
          <p:cNvPr id="354" name="Google Shape;354;p54" descr="Transeo: Life Readiness Software For All Students"/>
          <p:cNvPicPr preferRelativeResize="0"/>
          <p:nvPr/>
        </p:nvPicPr>
        <p:blipFill>
          <a:blip r:embed="rId4">
            <a:alphaModFix/>
          </a:blip>
          <a:stretch>
            <a:fillRect/>
          </a:stretch>
        </p:blipFill>
        <p:spPr>
          <a:xfrm>
            <a:off x="4534050" y="1651625"/>
            <a:ext cx="3810000" cy="952500"/>
          </a:xfrm>
          <a:prstGeom prst="roundRect">
            <a:avLst>
              <a:gd name="adj" fmla="val 16667"/>
            </a:avLst>
          </a:prstGeom>
          <a:noFill/>
          <a:ln>
            <a:noFill/>
          </a:ln>
        </p:spPr>
      </p:pic>
      <p:pic>
        <p:nvPicPr>
          <p:cNvPr id="355" name="Google Shape;355;p54" descr="Nepris Launches 'You Give, We Give' Campaign to Help Underserved Students  Meet Career Goals | Business Wire"/>
          <p:cNvPicPr preferRelativeResize="0"/>
          <p:nvPr/>
        </p:nvPicPr>
        <p:blipFill rotWithShape="1">
          <a:blip r:embed="rId5">
            <a:alphaModFix/>
          </a:blip>
          <a:srcRect l="12280" t="38046" r="10967" b="25856"/>
          <a:stretch/>
        </p:blipFill>
        <p:spPr>
          <a:xfrm>
            <a:off x="758375" y="2862925"/>
            <a:ext cx="3317700" cy="818100"/>
          </a:xfrm>
          <a:prstGeom prst="roundRect">
            <a:avLst>
              <a:gd name="adj" fmla="val 16667"/>
            </a:avLst>
          </a:prstGeom>
          <a:noFill/>
          <a:ln>
            <a:noFill/>
          </a:ln>
        </p:spPr>
      </p:pic>
      <p:pic>
        <p:nvPicPr>
          <p:cNvPr id="356" name="Google Shape;356;p54" descr="Guidance / Naviance"/>
          <p:cNvPicPr preferRelativeResize="0"/>
          <p:nvPr/>
        </p:nvPicPr>
        <p:blipFill>
          <a:blip r:embed="rId6">
            <a:alphaModFix/>
          </a:blip>
          <a:stretch>
            <a:fillRect/>
          </a:stretch>
        </p:blipFill>
        <p:spPr>
          <a:xfrm>
            <a:off x="4534038" y="2820025"/>
            <a:ext cx="3648000" cy="952500"/>
          </a:xfrm>
          <a:prstGeom prst="roundRect">
            <a:avLst>
              <a:gd name="adj" fmla="val 16667"/>
            </a:avLst>
          </a:prstGeom>
          <a:noFill/>
          <a:ln>
            <a:noFill/>
          </a:ln>
        </p:spPr>
      </p:pic>
      <p:sp>
        <p:nvSpPr>
          <p:cNvPr id="357" name="Google Shape;357;p54"/>
          <p:cNvSpPr txBox="1"/>
          <p:nvPr/>
        </p:nvSpPr>
        <p:spPr>
          <a:xfrm>
            <a:off x="265775" y="3988425"/>
            <a:ext cx="8558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latin typeface="Open Sans"/>
                <a:ea typeface="Open Sans"/>
                <a:cs typeface="Open Sans"/>
                <a:sym typeface="Open Sans"/>
              </a:rPr>
              <a:t>So we can track and support you all better!</a:t>
            </a:r>
            <a:endParaRPr sz="3000" b="1">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55"/>
          <p:cNvPicPr preferRelativeResize="0"/>
          <p:nvPr/>
        </p:nvPicPr>
        <p:blipFill>
          <a:blip r:embed="rId3">
            <a:alphaModFix/>
          </a:blip>
          <a:stretch>
            <a:fillRect/>
          </a:stretch>
        </p:blipFill>
        <p:spPr>
          <a:xfrm>
            <a:off x="899571" y="152400"/>
            <a:ext cx="7344858" cy="48386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Shape 367"/>
        <p:cNvGrpSpPr/>
        <p:nvPr/>
      </p:nvGrpSpPr>
      <p:grpSpPr>
        <a:xfrm>
          <a:off x="0" y="0"/>
          <a:ext cx="0" cy="0"/>
          <a:chOff x="0" y="0"/>
          <a:chExt cx="0" cy="0"/>
        </a:xfrm>
      </p:grpSpPr>
      <p:sp>
        <p:nvSpPr>
          <p:cNvPr id="368" name="Google Shape;368;p56"/>
          <p:cNvSpPr/>
          <p:nvPr/>
        </p:nvSpPr>
        <p:spPr>
          <a:xfrm>
            <a:off x="0" y="-2493"/>
            <a:ext cx="9144000" cy="5145900"/>
          </a:xfrm>
          <a:prstGeom prst="rect">
            <a:avLst/>
          </a:prstGeom>
          <a:solidFill>
            <a:srgbClr val="40404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9" name="Google Shape;369;p56"/>
          <p:cNvSpPr/>
          <p:nvPr/>
        </p:nvSpPr>
        <p:spPr>
          <a:xfrm>
            <a:off x="0" y="0"/>
            <a:ext cx="8840066" cy="5143500"/>
          </a:xfrm>
          <a:custGeom>
            <a:avLst/>
            <a:gdLst/>
            <a:ahLst/>
            <a:cxnLst/>
            <a:rect l="l" t="t" r="r" b="b"/>
            <a:pathLst>
              <a:path w="11786754" h="6858000" extrusionOk="0">
                <a:moveTo>
                  <a:pt x="0" y="0"/>
                </a:moveTo>
                <a:lnTo>
                  <a:pt x="8610600" y="0"/>
                </a:lnTo>
                <a:lnTo>
                  <a:pt x="11786754" y="6858000"/>
                </a:lnTo>
                <a:lnTo>
                  <a:pt x="0" y="6858000"/>
                </a:lnTo>
                <a:close/>
              </a:path>
            </a:pathLst>
          </a:custGeom>
          <a:solidFill>
            <a:schemeClr val="dk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70" name="Google Shape;370;p56"/>
          <p:cNvSpPr/>
          <p:nvPr/>
        </p:nvSpPr>
        <p:spPr>
          <a:xfrm>
            <a:off x="0" y="0"/>
            <a:ext cx="2686050" cy="5143500"/>
          </a:xfrm>
          <a:custGeom>
            <a:avLst/>
            <a:gdLst/>
            <a:ahLst/>
            <a:cxnLst/>
            <a:rect l="l" t="t" r="r" b="b"/>
            <a:pathLst>
              <a:path w="3581400" h="6858000" extrusionOk="0">
                <a:moveTo>
                  <a:pt x="0" y="0"/>
                </a:moveTo>
                <a:lnTo>
                  <a:pt x="405246" y="0"/>
                </a:lnTo>
                <a:lnTo>
                  <a:pt x="3581400" y="6858000"/>
                </a:lnTo>
                <a:lnTo>
                  <a:pt x="0" y="6858000"/>
                </a:lnTo>
                <a:close/>
              </a:path>
            </a:pathLst>
          </a:custGeom>
          <a:solidFill>
            <a:schemeClr val="dk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71" name="Google Shape;371;p56"/>
          <p:cNvPicPr preferRelativeResize="0"/>
          <p:nvPr/>
        </p:nvPicPr>
        <p:blipFill rotWithShape="1">
          <a:blip r:embed="rId3">
            <a:alphaModFix/>
          </a:blip>
          <a:srcRect t="18520"/>
          <a:stretch/>
        </p:blipFill>
        <p:spPr>
          <a:xfrm>
            <a:off x="1143013" y="594900"/>
            <a:ext cx="6858000" cy="4191000"/>
          </a:xfrm>
          <a:prstGeom prst="roundRect">
            <a:avLst>
              <a:gd name="adj" fmla="val 16667"/>
            </a:avLst>
          </a:prstGeom>
          <a:noFill/>
          <a:ln>
            <a:noFill/>
          </a:ln>
        </p:spPr>
      </p:pic>
      <p:pic>
        <p:nvPicPr>
          <p:cNvPr id="372" name="Google Shape;372;p56" descr="Warren County ESC (@warrencountyesc) / Twitter"/>
          <p:cNvPicPr preferRelativeResize="0"/>
          <p:nvPr/>
        </p:nvPicPr>
        <p:blipFill>
          <a:blip r:embed="rId4">
            <a:alphaModFix/>
          </a:blip>
          <a:stretch>
            <a:fillRect/>
          </a:stretch>
        </p:blipFill>
        <p:spPr>
          <a:xfrm>
            <a:off x="5119325" y="821555"/>
            <a:ext cx="1838100" cy="1838100"/>
          </a:xfrm>
          <a:prstGeom prst="ellipse">
            <a:avLst/>
          </a:prstGeom>
          <a:noFill/>
          <a:ln>
            <a:noFill/>
          </a:ln>
        </p:spPr>
      </p:pic>
      <p:pic>
        <p:nvPicPr>
          <p:cNvPr id="373" name="Google Shape;373;p56"/>
          <p:cNvPicPr preferRelativeResize="0"/>
          <p:nvPr/>
        </p:nvPicPr>
        <p:blipFill>
          <a:blip r:embed="rId5">
            <a:alphaModFix/>
          </a:blip>
          <a:stretch>
            <a:fillRect/>
          </a:stretch>
        </p:blipFill>
        <p:spPr>
          <a:xfrm>
            <a:off x="3257025" y="718450"/>
            <a:ext cx="1201200" cy="1957525"/>
          </a:xfrm>
          <a:prstGeom prst="rect">
            <a:avLst/>
          </a:prstGeom>
          <a:noFill/>
          <a:ln>
            <a:noFill/>
          </a:ln>
        </p:spPr>
      </p:pic>
      <p:pic>
        <p:nvPicPr>
          <p:cNvPr id="374" name="Google Shape;374;p56"/>
          <p:cNvPicPr preferRelativeResize="0"/>
          <p:nvPr/>
        </p:nvPicPr>
        <p:blipFill>
          <a:blip r:embed="rId5">
            <a:alphaModFix/>
          </a:blip>
          <a:stretch>
            <a:fillRect/>
          </a:stretch>
        </p:blipFill>
        <p:spPr>
          <a:xfrm>
            <a:off x="3659960" y="1144800"/>
            <a:ext cx="983475" cy="1602700"/>
          </a:xfrm>
          <a:prstGeom prst="rect">
            <a:avLst/>
          </a:prstGeom>
          <a:noFill/>
          <a:ln>
            <a:noFill/>
          </a:ln>
        </p:spPr>
      </p:pic>
      <p:pic>
        <p:nvPicPr>
          <p:cNvPr id="375" name="Google Shape;375;p56"/>
          <p:cNvPicPr preferRelativeResize="0"/>
          <p:nvPr/>
        </p:nvPicPr>
        <p:blipFill>
          <a:blip r:embed="rId5">
            <a:alphaModFix/>
          </a:blip>
          <a:stretch>
            <a:fillRect/>
          </a:stretch>
        </p:blipFill>
        <p:spPr>
          <a:xfrm>
            <a:off x="4337426" y="846500"/>
            <a:ext cx="846400" cy="1379300"/>
          </a:xfrm>
          <a:prstGeom prst="rect">
            <a:avLst/>
          </a:prstGeom>
          <a:noFill/>
          <a:ln>
            <a:noFill/>
          </a:ln>
        </p:spPr>
      </p:pic>
      <p:sp>
        <p:nvSpPr>
          <p:cNvPr id="376" name="Google Shape;376;p56"/>
          <p:cNvSpPr txBox="1"/>
          <p:nvPr/>
        </p:nvSpPr>
        <p:spPr>
          <a:xfrm>
            <a:off x="3092875" y="871475"/>
            <a:ext cx="20910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latin typeface="Open Sans"/>
                <a:ea typeface="Open Sans"/>
                <a:cs typeface="Open Sans"/>
                <a:sym typeface="Open Sans"/>
              </a:rPr>
              <a:t>Join a BAC or </a:t>
            </a:r>
            <a:endParaRPr sz="2100" b="1">
              <a:latin typeface="Open Sans"/>
              <a:ea typeface="Open Sans"/>
              <a:cs typeface="Open Sans"/>
              <a:sym typeface="Open Sans"/>
            </a:endParaRPr>
          </a:p>
          <a:p>
            <a:pPr marL="0" lvl="0" indent="0" algn="l" rtl="0">
              <a:spcBef>
                <a:spcPts val="0"/>
              </a:spcBef>
              <a:spcAft>
                <a:spcPts val="0"/>
              </a:spcAft>
              <a:buNone/>
            </a:pPr>
            <a:r>
              <a:rPr lang="en" sz="2100" b="1">
                <a:latin typeface="Open Sans"/>
                <a:ea typeface="Open Sans"/>
                <a:cs typeface="Open Sans"/>
                <a:sym typeface="Open Sans"/>
              </a:rPr>
              <a:t>schedule a follow up meeting with me to learn more.</a:t>
            </a:r>
            <a:endParaRPr sz="2100" b="1">
              <a:latin typeface="Open Sans"/>
              <a:ea typeface="Open Sans"/>
              <a:cs typeface="Open Sans"/>
              <a:sym typeface="Open Sans"/>
            </a:endParaRPr>
          </a:p>
        </p:txBody>
      </p:sp>
      <p:sp>
        <p:nvSpPr>
          <p:cNvPr id="377" name="Google Shape;377;p56"/>
          <p:cNvSpPr txBox="1"/>
          <p:nvPr/>
        </p:nvSpPr>
        <p:spPr>
          <a:xfrm>
            <a:off x="129925" y="47200"/>
            <a:ext cx="73359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lt1"/>
                </a:solidFill>
                <a:latin typeface="Open Sans"/>
                <a:ea typeface="Open Sans"/>
                <a:cs typeface="Open Sans"/>
                <a:sym typeface="Open Sans"/>
              </a:rPr>
              <a:t>ACTION ITEM #1</a:t>
            </a:r>
            <a:endParaRPr sz="2300" b="1">
              <a:solidFill>
                <a:schemeClr val="lt1"/>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81"/>
        <p:cNvGrpSpPr/>
        <p:nvPr/>
      </p:nvGrpSpPr>
      <p:grpSpPr>
        <a:xfrm>
          <a:off x="0" y="0"/>
          <a:ext cx="0" cy="0"/>
          <a:chOff x="0" y="0"/>
          <a:chExt cx="0" cy="0"/>
        </a:xfrm>
      </p:grpSpPr>
      <p:sp>
        <p:nvSpPr>
          <p:cNvPr id="382" name="Google Shape;382;p57"/>
          <p:cNvSpPr txBox="1"/>
          <p:nvPr/>
        </p:nvSpPr>
        <p:spPr>
          <a:xfrm>
            <a:off x="501825" y="4098850"/>
            <a:ext cx="8693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lt2"/>
                </a:solidFill>
                <a:latin typeface="Open Sans"/>
                <a:ea typeface="Open Sans"/>
                <a:cs typeface="Open Sans"/>
                <a:sym typeface="Open Sans"/>
              </a:rPr>
              <a:t>Consider ways you can get your staff or district leaders out to meet with industry partners.</a:t>
            </a:r>
            <a:endParaRPr sz="2400" b="1">
              <a:solidFill>
                <a:schemeClr val="lt2"/>
              </a:solidFill>
              <a:latin typeface="Open Sans"/>
              <a:ea typeface="Open Sans"/>
              <a:cs typeface="Open Sans"/>
              <a:sym typeface="Open Sans"/>
            </a:endParaRPr>
          </a:p>
        </p:txBody>
      </p:sp>
      <p:pic>
        <p:nvPicPr>
          <p:cNvPr id="383" name="Google Shape;383;p57"/>
          <p:cNvPicPr preferRelativeResize="0"/>
          <p:nvPr/>
        </p:nvPicPr>
        <p:blipFill rotWithShape="1">
          <a:blip r:embed="rId3">
            <a:alphaModFix/>
          </a:blip>
          <a:srcRect t="33448"/>
          <a:stretch/>
        </p:blipFill>
        <p:spPr>
          <a:xfrm>
            <a:off x="1143000" y="576150"/>
            <a:ext cx="6858000" cy="3423000"/>
          </a:xfrm>
          <a:prstGeom prst="roundRect">
            <a:avLst>
              <a:gd name="adj" fmla="val 16667"/>
            </a:avLst>
          </a:prstGeom>
          <a:noFill/>
          <a:ln>
            <a:noFill/>
          </a:ln>
        </p:spPr>
      </p:pic>
      <p:sp>
        <p:nvSpPr>
          <p:cNvPr id="384" name="Google Shape;384;p57"/>
          <p:cNvSpPr txBox="1"/>
          <p:nvPr/>
        </p:nvSpPr>
        <p:spPr>
          <a:xfrm>
            <a:off x="129925" y="-29000"/>
            <a:ext cx="73359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lt1"/>
                </a:solidFill>
                <a:latin typeface="Open Sans"/>
                <a:ea typeface="Open Sans"/>
                <a:cs typeface="Open Sans"/>
                <a:sym typeface="Open Sans"/>
              </a:rPr>
              <a:t>ACTION ITEM #2</a:t>
            </a:r>
            <a:endParaRPr sz="2300" b="1">
              <a:solidFill>
                <a:schemeClr val="lt1"/>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88"/>
        <p:cNvGrpSpPr/>
        <p:nvPr/>
      </p:nvGrpSpPr>
      <p:grpSpPr>
        <a:xfrm>
          <a:off x="0" y="0"/>
          <a:ext cx="0" cy="0"/>
          <a:chOff x="0" y="0"/>
          <a:chExt cx="0" cy="0"/>
        </a:xfrm>
      </p:grpSpPr>
      <p:pic>
        <p:nvPicPr>
          <p:cNvPr id="389" name="Google Shape;389;p58"/>
          <p:cNvPicPr preferRelativeResize="0"/>
          <p:nvPr/>
        </p:nvPicPr>
        <p:blipFill>
          <a:blip r:embed="rId3">
            <a:alphaModFix/>
          </a:blip>
          <a:stretch>
            <a:fillRect/>
          </a:stretch>
        </p:blipFill>
        <p:spPr>
          <a:xfrm>
            <a:off x="3327600" y="641238"/>
            <a:ext cx="5816400" cy="3861026"/>
          </a:xfrm>
          <a:prstGeom prst="rect">
            <a:avLst/>
          </a:prstGeom>
          <a:noFill/>
          <a:ln>
            <a:noFill/>
          </a:ln>
        </p:spPr>
      </p:pic>
      <p:sp>
        <p:nvSpPr>
          <p:cNvPr id="390" name="Google Shape;390;p58"/>
          <p:cNvSpPr txBox="1"/>
          <p:nvPr/>
        </p:nvSpPr>
        <p:spPr>
          <a:xfrm>
            <a:off x="312450" y="738400"/>
            <a:ext cx="29061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lt2"/>
                </a:solidFill>
                <a:latin typeface="Open Sans"/>
                <a:ea typeface="Open Sans"/>
                <a:cs typeface="Open Sans"/>
                <a:sym typeface="Open Sans"/>
              </a:rPr>
              <a:t>Pick a career path for next school year and design a formal (or informal) pathway with your BAC leadership.</a:t>
            </a:r>
            <a:endParaRPr sz="2400" b="1">
              <a:solidFill>
                <a:schemeClr val="lt2"/>
              </a:solidFill>
              <a:latin typeface="Open Sans"/>
              <a:ea typeface="Open Sans"/>
              <a:cs typeface="Open Sans"/>
              <a:sym typeface="Open Sans"/>
            </a:endParaRPr>
          </a:p>
        </p:txBody>
      </p:sp>
      <p:sp>
        <p:nvSpPr>
          <p:cNvPr id="391" name="Google Shape;391;p58"/>
          <p:cNvSpPr txBox="1"/>
          <p:nvPr/>
        </p:nvSpPr>
        <p:spPr>
          <a:xfrm>
            <a:off x="6530725" y="-29000"/>
            <a:ext cx="73359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lt1"/>
                </a:solidFill>
                <a:latin typeface="Open Sans"/>
                <a:ea typeface="Open Sans"/>
                <a:cs typeface="Open Sans"/>
                <a:sym typeface="Open Sans"/>
              </a:rPr>
              <a:t>ACTION ITEM #3</a:t>
            </a:r>
            <a:endParaRPr sz="2300" b="1">
              <a:solidFill>
                <a:schemeClr val="lt1"/>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59"/>
          <p:cNvPicPr preferRelativeResize="0"/>
          <p:nvPr/>
        </p:nvPicPr>
        <p:blipFill>
          <a:blip r:embed="rId3">
            <a:alphaModFix/>
          </a:blip>
          <a:stretch>
            <a:fillRect/>
          </a:stretch>
        </p:blipFill>
        <p:spPr>
          <a:xfrm>
            <a:off x="400050" y="170000"/>
            <a:ext cx="8343900" cy="4019700"/>
          </a:xfrm>
          <a:prstGeom prst="roundRect">
            <a:avLst>
              <a:gd name="adj" fmla="val 16667"/>
            </a:avLst>
          </a:prstGeom>
          <a:noFill/>
          <a:ln>
            <a:noFill/>
          </a:ln>
        </p:spPr>
      </p:pic>
      <p:pic>
        <p:nvPicPr>
          <p:cNvPr id="397" name="Google Shape;397;p59"/>
          <p:cNvPicPr preferRelativeResize="0"/>
          <p:nvPr/>
        </p:nvPicPr>
        <p:blipFill>
          <a:blip r:embed="rId4">
            <a:alphaModFix/>
          </a:blip>
          <a:stretch>
            <a:fillRect/>
          </a:stretch>
        </p:blipFill>
        <p:spPr>
          <a:xfrm>
            <a:off x="7922450" y="4486578"/>
            <a:ext cx="1068525" cy="538899"/>
          </a:xfrm>
          <a:prstGeom prst="rect">
            <a:avLst/>
          </a:prstGeom>
          <a:noFill/>
          <a:ln>
            <a:noFill/>
          </a:ln>
        </p:spPr>
      </p:pic>
      <p:sp>
        <p:nvSpPr>
          <p:cNvPr id="398" name="Google Shape;398;p59"/>
          <p:cNvSpPr txBox="1"/>
          <p:nvPr/>
        </p:nvSpPr>
        <p:spPr>
          <a:xfrm>
            <a:off x="120825" y="4479850"/>
            <a:ext cx="773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dk1"/>
                </a:solidFill>
                <a:latin typeface="Open Sans"/>
                <a:ea typeface="Open Sans"/>
                <a:cs typeface="Open Sans"/>
                <a:sym typeface="Open Sans"/>
              </a:rPr>
              <a:t>Commit to incorporating student voice!</a:t>
            </a:r>
            <a:endParaRPr sz="2400" b="1">
              <a:solidFill>
                <a:schemeClr val="dk1"/>
              </a:solidFill>
              <a:latin typeface="Open Sans"/>
              <a:ea typeface="Open Sans"/>
              <a:cs typeface="Open Sans"/>
              <a:sym typeface="Open Sans"/>
            </a:endParaRPr>
          </a:p>
        </p:txBody>
      </p:sp>
      <p:sp>
        <p:nvSpPr>
          <p:cNvPr id="399" name="Google Shape;399;p59"/>
          <p:cNvSpPr txBox="1"/>
          <p:nvPr/>
        </p:nvSpPr>
        <p:spPr>
          <a:xfrm>
            <a:off x="176725" y="4031900"/>
            <a:ext cx="3284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chemeClr val="dk1"/>
                </a:solidFill>
                <a:latin typeface="Open Sans"/>
                <a:ea typeface="Open Sans"/>
                <a:cs typeface="Open Sans"/>
                <a:sym typeface="Open Sans"/>
              </a:rPr>
              <a:t>ACTION ITEM #4</a:t>
            </a:r>
            <a:endParaRPr sz="2600" b="1">
              <a:solidFill>
                <a:schemeClr val="dk1"/>
              </a:solidFill>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0"/>
          <p:cNvSpPr txBox="1">
            <a:spLocks noGrp="1"/>
          </p:cNvSpPr>
          <p:nvPr>
            <p:ph type="title"/>
          </p:nvPr>
        </p:nvSpPr>
        <p:spPr>
          <a:xfrm>
            <a:off x="589775" y="-210175"/>
            <a:ext cx="73836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b="0"/>
              <a:t>Begin designing system level tools like Career Fair Google Forms or implementing job shadow packets.</a:t>
            </a:r>
            <a:endParaRPr sz="4000" b="0"/>
          </a:p>
        </p:txBody>
      </p:sp>
      <p:sp>
        <p:nvSpPr>
          <p:cNvPr id="405" name="Google Shape;405;p60"/>
          <p:cNvSpPr txBox="1"/>
          <p:nvPr/>
        </p:nvSpPr>
        <p:spPr>
          <a:xfrm>
            <a:off x="589775" y="94625"/>
            <a:ext cx="3284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chemeClr val="dk1"/>
                </a:solidFill>
                <a:latin typeface="Open Sans"/>
                <a:ea typeface="Open Sans"/>
                <a:cs typeface="Open Sans"/>
                <a:sym typeface="Open Sans"/>
              </a:rPr>
              <a:t>ACTION ITEM #5</a:t>
            </a:r>
            <a:endParaRPr sz="2600" b="1">
              <a:solidFill>
                <a:schemeClr val="dk1"/>
              </a:solidFill>
              <a:latin typeface="Open Sans"/>
              <a:ea typeface="Open Sans"/>
              <a:cs typeface="Open Sans"/>
              <a:sym typeface="Open Sans"/>
            </a:endParaRPr>
          </a:p>
        </p:txBody>
      </p:sp>
      <p:pic>
        <p:nvPicPr>
          <p:cNvPr id="406" name="Google Shape;406;p60" descr="Workforce Development - NAHB"/>
          <p:cNvPicPr preferRelativeResize="0"/>
          <p:nvPr/>
        </p:nvPicPr>
        <p:blipFill>
          <a:blip r:embed="rId3">
            <a:alphaModFix/>
          </a:blip>
          <a:stretch>
            <a:fillRect/>
          </a:stretch>
        </p:blipFill>
        <p:spPr>
          <a:xfrm>
            <a:off x="4799175" y="2683575"/>
            <a:ext cx="4123200" cy="2319300"/>
          </a:xfrm>
          <a:prstGeom prst="roundRect">
            <a:avLst>
              <a:gd name="adj" fmla="val 16667"/>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4"/>
          <p:cNvSpPr txBox="1">
            <a:spLocks noGrp="1"/>
          </p:cNvSpPr>
          <p:nvPr>
            <p:ph type="title"/>
          </p:nvPr>
        </p:nvSpPr>
        <p:spPr>
          <a:xfrm>
            <a:off x="1325750" y="-39206"/>
            <a:ext cx="8520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 name="Google Shape;149;p34"/>
          <p:cNvPicPr preferRelativeResize="0"/>
          <p:nvPr/>
        </p:nvPicPr>
        <p:blipFill>
          <a:blip r:embed="rId3">
            <a:alphaModFix/>
          </a:blip>
          <a:stretch>
            <a:fillRect/>
          </a:stretch>
        </p:blipFill>
        <p:spPr>
          <a:xfrm>
            <a:off x="1094975" y="47625"/>
            <a:ext cx="6667500" cy="5048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10"/>
        <p:cNvGrpSpPr/>
        <p:nvPr/>
      </p:nvGrpSpPr>
      <p:grpSpPr>
        <a:xfrm>
          <a:off x="0" y="0"/>
          <a:ext cx="0" cy="0"/>
          <a:chOff x="0" y="0"/>
          <a:chExt cx="0" cy="0"/>
        </a:xfrm>
      </p:grpSpPr>
      <p:sp>
        <p:nvSpPr>
          <p:cNvPr id="411" name="Google Shape;411;p61"/>
          <p:cNvSpPr txBox="1"/>
          <p:nvPr/>
        </p:nvSpPr>
        <p:spPr>
          <a:xfrm>
            <a:off x="349425" y="4175050"/>
            <a:ext cx="8693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lt2"/>
                </a:solidFill>
                <a:latin typeface="Open Sans"/>
                <a:ea typeface="Open Sans"/>
                <a:cs typeface="Open Sans"/>
                <a:sym typeface="Open Sans"/>
              </a:rPr>
              <a:t>Help your region participate more deeply in weeks of career exploration like In-Demand Jobs Week in May!</a:t>
            </a:r>
            <a:endParaRPr sz="2400" b="1">
              <a:solidFill>
                <a:schemeClr val="lt2"/>
              </a:solidFill>
              <a:latin typeface="Open Sans"/>
              <a:ea typeface="Open Sans"/>
              <a:cs typeface="Open Sans"/>
              <a:sym typeface="Open Sans"/>
            </a:endParaRPr>
          </a:p>
        </p:txBody>
      </p:sp>
      <p:pic>
        <p:nvPicPr>
          <p:cNvPr id="412" name="Google Shape;412;p61">
            <a:hlinkClick r:id="rId3"/>
          </p:cNvPr>
          <p:cNvPicPr preferRelativeResize="0"/>
          <p:nvPr/>
        </p:nvPicPr>
        <p:blipFill>
          <a:blip r:embed="rId4">
            <a:alphaModFix/>
          </a:blip>
          <a:stretch>
            <a:fillRect/>
          </a:stretch>
        </p:blipFill>
        <p:spPr>
          <a:xfrm>
            <a:off x="531100" y="540725"/>
            <a:ext cx="7639500" cy="3597300"/>
          </a:xfrm>
          <a:prstGeom prst="roundRect">
            <a:avLst>
              <a:gd name="adj" fmla="val 16667"/>
            </a:avLst>
          </a:prstGeom>
          <a:noFill/>
          <a:ln>
            <a:noFill/>
          </a:ln>
        </p:spPr>
      </p:pic>
      <p:sp>
        <p:nvSpPr>
          <p:cNvPr id="413" name="Google Shape;413;p61"/>
          <p:cNvSpPr txBox="1"/>
          <p:nvPr/>
        </p:nvSpPr>
        <p:spPr>
          <a:xfrm>
            <a:off x="589775" y="18425"/>
            <a:ext cx="3284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chemeClr val="lt1"/>
                </a:solidFill>
                <a:latin typeface="Open Sans"/>
                <a:ea typeface="Open Sans"/>
                <a:cs typeface="Open Sans"/>
                <a:sym typeface="Open Sans"/>
              </a:rPr>
              <a:t>ACTION ITEM #6</a:t>
            </a:r>
            <a:endParaRPr sz="2600" b="1">
              <a:solidFill>
                <a:schemeClr val="lt1"/>
              </a:solidFill>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62"/>
          <p:cNvPicPr preferRelativeResize="0"/>
          <p:nvPr/>
        </p:nvPicPr>
        <p:blipFill rotWithShape="1">
          <a:blip r:embed="rId3">
            <a:alphaModFix/>
          </a:blip>
          <a:srcRect t="28248"/>
          <a:stretch/>
        </p:blipFill>
        <p:spPr>
          <a:xfrm>
            <a:off x="913500" y="541950"/>
            <a:ext cx="7071600" cy="3342600"/>
          </a:xfrm>
          <a:prstGeom prst="roundRect">
            <a:avLst>
              <a:gd name="adj" fmla="val 16667"/>
            </a:avLst>
          </a:prstGeom>
          <a:noFill/>
          <a:ln>
            <a:noFill/>
          </a:ln>
        </p:spPr>
      </p:pic>
      <p:sp>
        <p:nvSpPr>
          <p:cNvPr id="419" name="Google Shape;419;p62"/>
          <p:cNvSpPr txBox="1"/>
          <p:nvPr/>
        </p:nvSpPr>
        <p:spPr>
          <a:xfrm>
            <a:off x="501800" y="3945675"/>
            <a:ext cx="8112600" cy="120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latin typeface="Open Sans"/>
                <a:ea typeface="Open Sans"/>
                <a:cs typeface="Open Sans"/>
                <a:sym typeface="Open Sans"/>
              </a:rPr>
              <a:t>Commit your district to host a Dress for Success or Touch a Truck event for your elementary school students this spring.</a:t>
            </a:r>
            <a:endParaRPr sz="2200" b="1">
              <a:latin typeface="Open Sans"/>
              <a:ea typeface="Open Sans"/>
              <a:cs typeface="Open Sans"/>
              <a:sym typeface="Open Sans"/>
            </a:endParaRPr>
          </a:p>
        </p:txBody>
      </p:sp>
      <p:sp>
        <p:nvSpPr>
          <p:cNvPr id="420" name="Google Shape;420;p62"/>
          <p:cNvSpPr txBox="1"/>
          <p:nvPr/>
        </p:nvSpPr>
        <p:spPr>
          <a:xfrm>
            <a:off x="157150" y="0"/>
            <a:ext cx="3284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chemeClr val="dk1"/>
                </a:solidFill>
                <a:latin typeface="Open Sans"/>
                <a:ea typeface="Open Sans"/>
                <a:cs typeface="Open Sans"/>
                <a:sym typeface="Open Sans"/>
              </a:rPr>
              <a:t>ACTION ITEM #7</a:t>
            </a:r>
            <a:endParaRPr sz="2600" b="1">
              <a:solidFill>
                <a:schemeClr val="dk1"/>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3"/>
          <p:cNvSpPr txBox="1">
            <a:spLocks noGrp="1"/>
          </p:cNvSpPr>
          <p:nvPr>
            <p:ph type="title"/>
          </p:nvPr>
        </p:nvSpPr>
        <p:spPr>
          <a:xfrm>
            <a:off x="996425" y="4382944"/>
            <a:ext cx="8520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Questions? Comments?</a:t>
            </a:r>
            <a:endParaRPr/>
          </a:p>
        </p:txBody>
      </p:sp>
      <p:sp>
        <p:nvSpPr>
          <p:cNvPr id="426" name="Google Shape;426;p63"/>
          <p:cNvSpPr txBox="1">
            <a:spLocks noGrp="1"/>
          </p:cNvSpPr>
          <p:nvPr>
            <p:ph type="body" idx="4294967295"/>
          </p:nvPr>
        </p:nvSpPr>
        <p:spPr>
          <a:xfrm>
            <a:off x="708225" y="1066675"/>
            <a:ext cx="5171100" cy="3968700"/>
          </a:xfrm>
          <a:prstGeom prst="rect">
            <a:avLst/>
          </a:prstGeom>
        </p:spPr>
        <p:txBody>
          <a:bodyPr spcFirstLastPara="1" wrap="square" lIns="91425" tIns="91425" rIns="91425" bIns="91425" anchor="t" anchorCtr="0">
            <a:noAutofit/>
          </a:bodyPr>
          <a:lstStyle/>
          <a:p>
            <a:pPr marL="0" lvl="0" indent="0" algn="ctr" rtl="0">
              <a:lnSpc>
                <a:spcPct val="100000"/>
              </a:lnSpc>
              <a:spcBef>
                <a:spcPts val="600"/>
              </a:spcBef>
              <a:spcAft>
                <a:spcPts val="0"/>
              </a:spcAft>
              <a:buClr>
                <a:schemeClr val="dk1"/>
              </a:buClr>
              <a:buSzPts val="1100"/>
              <a:buFont typeface="Arial"/>
              <a:buNone/>
            </a:pPr>
            <a:endParaRPr sz="2400">
              <a:solidFill>
                <a:schemeClr val="lt1"/>
              </a:solidFill>
            </a:endParaRPr>
          </a:p>
          <a:p>
            <a:pPr marL="0" lvl="0" indent="0" algn="ctr" rtl="0">
              <a:lnSpc>
                <a:spcPct val="100000"/>
              </a:lnSpc>
              <a:spcBef>
                <a:spcPts val="600"/>
              </a:spcBef>
              <a:spcAft>
                <a:spcPts val="0"/>
              </a:spcAft>
              <a:buClr>
                <a:schemeClr val="dk1"/>
              </a:buClr>
              <a:buSzPts val="1100"/>
              <a:buFont typeface="Arial"/>
              <a:buNone/>
            </a:pPr>
            <a:r>
              <a:rPr lang="en" sz="2400" b="1">
                <a:solidFill>
                  <a:schemeClr val="lt1"/>
                </a:solidFill>
              </a:rPr>
              <a:t>Bryan</a:t>
            </a:r>
            <a:r>
              <a:rPr lang="en" sz="2400">
                <a:solidFill>
                  <a:schemeClr val="lt1"/>
                </a:solidFill>
              </a:rPr>
              <a:t> </a:t>
            </a:r>
            <a:r>
              <a:rPr lang="en" sz="2400" b="1">
                <a:solidFill>
                  <a:schemeClr val="lt1"/>
                </a:solidFill>
              </a:rPr>
              <a:t>Stewart</a:t>
            </a:r>
            <a:endParaRPr sz="2400">
              <a:solidFill>
                <a:schemeClr val="lt1"/>
              </a:solidFill>
            </a:endParaRPr>
          </a:p>
          <a:p>
            <a:pPr marL="0" lvl="0" indent="0" algn="ctr" rtl="0">
              <a:lnSpc>
                <a:spcPct val="100000"/>
              </a:lnSpc>
              <a:spcBef>
                <a:spcPts val="600"/>
              </a:spcBef>
              <a:spcAft>
                <a:spcPts val="0"/>
              </a:spcAft>
              <a:buClr>
                <a:schemeClr val="dk1"/>
              </a:buClr>
              <a:buSzPts val="1100"/>
              <a:buFont typeface="Arial"/>
              <a:buNone/>
            </a:pPr>
            <a:r>
              <a:rPr lang="en" sz="2400">
                <a:solidFill>
                  <a:schemeClr val="lt1"/>
                </a:solidFill>
              </a:rPr>
              <a:t>Workforce Development Director</a:t>
            </a:r>
            <a:endParaRPr sz="2400">
              <a:solidFill>
                <a:schemeClr val="lt1"/>
              </a:solidFill>
            </a:endParaRPr>
          </a:p>
          <a:p>
            <a:pPr marL="0" lvl="0" indent="0" algn="ctr" rtl="0">
              <a:lnSpc>
                <a:spcPct val="100000"/>
              </a:lnSpc>
              <a:spcBef>
                <a:spcPts val="600"/>
              </a:spcBef>
              <a:spcAft>
                <a:spcPts val="0"/>
              </a:spcAft>
              <a:buClr>
                <a:schemeClr val="dk1"/>
              </a:buClr>
              <a:buSzPts val="1100"/>
              <a:buFont typeface="Arial"/>
              <a:buNone/>
            </a:pPr>
            <a:r>
              <a:rPr lang="en" sz="2400">
                <a:solidFill>
                  <a:schemeClr val="lt1"/>
                </a:solidFill>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Bryan.Stewart@mcesc.org</a:t>
            </a:r>
            <a:endParaRPr sz="2400">
              <a:solidFill>
                <a:schemeClr val="lt1"/>
              </a:solidFill>
            </a:endParaRPr>
          </a:p>
          <a:p>
            <a:pPr marL="0" lvl="0" indent="0" algn="l" rtl="0">
              <a:spcBef>
                <a:spcPts val="0"/>
              </a:spcBef>
              <a:spcAft>
                <a:spcPts val="1600"/>
              </a:spcAft>
              <a:buNone/>
            </a:pPr>
            <a:endParaRPr>
              <a:solidFill>
                <a:srgbClr val="000000"/>
              </a:solidFill>
            </a:endParaRPr>
          </a:p>
        </p:txBody>
      </p:sp>
      <p:pic>
        <p:nvPicPr>
          <p:cNvPr id="427" name="Google Shape;427;p63"/>
          <p:cNvPicPr preferRelativeResize="0"/>
          <p:nvPr/>
        </p:nvPicPr>
        <p:blipFill rotWithShape="1">
          <a:blip r:embed="rId4">
            <a:alphaModFix/>
          </a:blip>
          <a:srcRect l="10678" r="11886"/>
          <a:stretch/>
        </p:blipFill>
        <p:spPr>
          <a:xfrm>
            <a:off x="6018025" y="1193050"/>
            <a:ext cx="2255400" cy="1941300"/>
          </a:xfrm>
          <a:prstGeom prst="roundRect">
            <a:avLst>
              <a:gd name="adj" fmla="val 16667"/>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5"/>
          <p:cNvSpPr txBox="1">
            <a:spLocks noGrp="1"/>
          </p:cNvSpPr>
          <p:nvPr>
            <p:ph type="body" idx="1"/>
          </p:nvPr>
        </p:nvSpPr>
        <p:spPr>
          <a:xfrm>
            <a:off x="613575" y="918075"/>
            <a:ext cx="8225100" cy="257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Verdana"/>
                <a:ea typeface="Verdana"/>
                <a:cs typeface="Verdana"/>
                <a:sym typeface="Verdana"/>
              </a:rPr>
              <a:t>Ensuring our workforce can compete by enhancing partnerships between schools, higher education and employers</a:t>
            </a:r>
            <a:endParaRPr>
              <a:solidFill>
                <a:srgbClr val="000000"/>
              </a:solidFill>
              <a:latin typeface="Verdana"/>
              <a:ea typeface="Verdana"/>
              <a:cs typeface="Verdana"/>
              <a:sym typeface="Verdana"/>
            </a:endParaRPr>
          </a:p>
          <a:p>
            <a:pPr marL="457200" lvl="0" indent="-342900" algn="l" rtl="0">
              <a:spcBef>
                <a:spcPts val="1600"/>
              </a:spcBef>
              <a:spcAft>
                <a:spcPts val="0"/>
              </a:spcAft>
              <a:buClr>
                <a:srgbClr val="000000"/>
              </a:buClr>
              <a:buSzPts val="1800"/>
              <a:buFont typeface="Verdana"/>
              <a:buChar char="●"/>
            </a:pPr>
            <a:r>
              <a:rPr lang="en">
                <a:solidFill>
                  <a:srgbClr val="000000"/>
                </a:solidFill>
                <a:latin typeface="Verdana"/>
                <a:ea typeface="Verdana"/>
                <a:cs typeface="Verdana"/>
                <a:sym typeface="Verdana"/>
              </a:rPr>
              <a:t>Ensuring student success and career-readiness</a:t>
            </a:r>
            <a:endParaRPr>
              <a:solidFill>
                <a:srgbClr val="000000"/>
              </a:solidFill>
              <a:latin typeface="Verdana"/>
              <a:ea typeface="Verdana"/>
              <a:cs typeface="Verdana"/>
              <a:sym typeface="Verdana"/>
            </a:endParaRPr>
          </a:p>
          <a:p>
            <a:pPr marL="457200" lvl="0" indent="-342900" algn="l" rtl="0">
              <a:spcBef>
                <a:spcPts val="0"/>
              </a:spcBef>
              <a:spcAft>
                <a:spcPts val="0"/>
              </a:spcAft>
              <a:buClr>
                <a:srgbClr val="000000"/>
              </a:buClr>
              <a:buSzPts val="1800"/>
              <a:buFont typeface="Verdana"/>
              <a:buChar char="●"/>
            </a:pPr>
            <a:r>
              <a:rPr lang="en">
                <a:solidFill>
                  <a:srgbClr val="000000"/>
                </a:solidFill>
                <a:latin typeface="Verdana"/>
                <a:ea typeface="Verdana"/>
                <a:cs typeface="Verdana"/>
                <a:sym typeface="Verdana"/>
              </a:rPr>
              <a:t>Helping existing and new businesses thrive</a:t>
            </a:r>
            <a:endParaRPr>
              <a:solidFill>
                <a:srgbClr val="000000"/>
              </a:solidFill>
              <a:latin typeface="Verdana"/>
              <a:ea typeface="Verdana"/>
              <a:cs typeface="Verdana"/>
              <a:sym typeface="Verdana"/>
            </a:endParaRPr>
          </a:p>
          <a:p>
            <a:pPr marL="457200" lvl="0" indent="-342900" algn="l" rtl="0">
              <a:spcBef>
                <a:spcPts val="0"/>
              </a:spcBef>
              <a:spcAft>
                <a:spcPts val="0"/>
              </a:spcAft>
              <a:buClr>
                <a:srgbClr val="000000"/>
              </a:buClr>
              <a:buSzPts val="1800"/>
              <a:buFont typeface="Verdana"/>
              <a:buChar char="●"/>
            </a:pPr>
            <a:r>
              <a:rPr lang="en">
                <a:solidFill>
                  <a:srgbClr val="000000"/>
                </a:solidFill>
                <a:latin typeface="Verdana"/>
                <a:ea typeface="Verdana"/>
                <a:cs typeface="Verdana"/>
                <a:sym typeface="Verdana"/>
              </a:rPr>
              <a:t>Keeping talent in our region</a:t>
            </a:r>
            <a:endParaRPr>
              <a:solidFill>
                <a:srgbClr val="000000"/>
              </a:solidFill>
              <a:latin typeface="Verdana"/>
              <a:ea typeface="Verdana"/>
              <a:cs typeface="Verdana"/>
              <a:sym typeface="Verdana"/>
            </a:endParaRPr>
          </a:p>
          <a:p>
            <a:pPr marL="457200" lvl="0" indent="-342900" algn="l" rtl="0">
              <a:spcBef>
                <a:spcPts val="0"/>
              </a:spcBef>
              <a:spcAft>
                <a:spcPts val="0"/>
              </a:spcAft>
              <a:buClr>
                <a:srgbClr val="000000"/>
              </a:buClr>
              <a:buSzPts val="1800"/>
              <a:buFont typeface="Verdana"/>
              <a:buChar char="●"/>
            </a:pPr>
            <a:r>
              <a:rPr lang="en">
                <a:solidFill>
                  <a:srgbClr val="000000"/>
                </a:solidFill>
                <a:latin typeface="Verdana"/>
                <a:ea typeface="Verdana"/>
                <a:cs typeface="Verdana"/>
                <a:sym typeface="Verdana"/>
              </a:rPr>
              <a:t>Making Montgomery County &amp; Warren County great places to live</a:t>
            </a:r>
            <a:r>
              <a:rPr lang="en">
                <a:solidFill>
                  <a:srgbClr val="FFFFFF"/>
                </a:solidFill>
                <a:latin typeface="Verdana"/>
                <a:ea typeface="Verdana"/>
                <a:cs typeface="Verdana"/>
                <a:sym typeface="Verdana"/>
              </a:rPr>
              <a:t> and work</a:t>
            </a:r>
            <a:endParaRPr>
              <a:solidFill>
                <a:srgbClr val="FFFFFF"/>
              </a:solidFill>
              <a:latin typeface="Verdana"/>
              <a:ea typeface="Verdana"/>
              <a:cs typeface="Verdana"/>
              <a:sym typeface="Verdana"/>
            </a:endParaRPr>
          </a:p>
        </p:txBody>
      </p:sp>
      <p:pic>
        <p:nvPicPr>
          <p:cNvPr id="155" name="Google Shape;155;p35"/>
          <p:cNvPicPr preferRelativeResize="0"/>
          <p:nvPr/>
        </p:nvPicPr>
        <p:blipFill>
          <a:blip r:embed="rId3">
            <a:alphaModFix/>
          </a:blip>
          <a:stretch>
            <a:fillRect/>
          </a:stretch>
        </p:blipFill>
        <p:spPr>
          <a:xfrm>
            <a:off x="879325" y="3376899"/>
            <a:ext cx="2186251" cy="1639704"/>
          </a:xfrm>
          <a:prstGeom prst="rect">
            <a:avLst/>
          </a:prstGeom>
          <a:noFill/>
          <a:ln>
            <a:noFill/>
          </a:ln>
        </p:spPr>
      </p:pic>
      <p:pic>
        <p:nvPicPr>
          <p:cNvPr id="156" name="Google Shape;156;p35"/>
          <p:cNvPicPr preferRelativeResize="0"/>
          <p:nvPr/>
        </p:nvPicPr>
        <p:blipFill>
          <a:blip r:embed="rId4">
            <a:alphaModFix/>
          </a:blip>
          <a:stretch>
            <a:fillRect/>
          </a:stretch>
        </p:blipFill>
        <p:spPr>
          <a:xfrm>
            <a:off x="3478874" y="3376906"/>
            <a:ext cx="2186251" cy="1639696"/>
          </a:xfrm>
          <a:prstGeom prst="rect">
            <a:avLst/>
          </a:prstGeom>
          <a:noFill/>
          <a:ln>
            <a:noFill/>
          </a:ln>
        </p:spPr>
      </p:pic>
      <p:sp>
        <p:nvSpPr>
          <p:cNvPr id="157" name="Google Shape;157;p35"/>
          <p:cNvSpPr/>
          <p:nvPr/>
        </p:nvSpPr>
        <p:spPr>
          <a:xfrm>
            <a:off x="8081925" y="4186300"/>
            <a:ext cx="886800" cy="875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5"/>
          <p:cNvSpPr txBox="1">
            <a:spLocks noGrp="1"/>
          </p:cNvSpPr>
          <p:nvPr>
            <p:ph type="title"/>
          </p:nvPr>
        </p:nvSpPr>
        <p:spPr>
          <a:xfrm>
            <a:off x="639950" y="113194"/>
            <a:ext cx="8520600" cy="8418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1600"/>
              </a:spcAft>
              <a:buClr>
                <a:schemeClr val="dk1"/>
              </a:buClr>
              <a:buSzPts val="1100"/>
              <a:buFont typeface="Arial"/>
              <a:buNone/>
            </a:pPr>
            <a:r>
              <a:rPr lang="en" sz="2000">
                <a:solidFill>
                  <a:srgbClr val="FFFFFF"/>
                </a:solidFill>
                <a:latin typeface="Verdana"/>
                <a:ea typeface="Verdana"/>
                <a:cs typeface="Verdana"/>
                <a:sym typeface="Verdana"/>
              </a:rPr>
              <a:t>Montgomery County ESC Business Advisory Council</a:t>
            </a:r>
            <a:endParaRPr sz="2000">
              <a:solidFill>
                <a:srgbClr val="FFFFFF"/>
              </a:solidFill>
            </a:endParaRPr>
          </a:p>
        </p:txBody>
      </p:sp>
      <p:pic>
        <p:nvPicPr>
          <p:cNvPr id="159" name="Google Shape;159;p35"/>
          <p:cNvPicPr preferRelativeResize="0"/>
          <p:nvPr/>
        </p:nvPicPr>
        <p:blipFill>
          <a:blip r:embed="rId5">
            <a:alphaModFix/>
          </a:blip>
          <a:stretch>
            <a:fillRect/>
          </a:stretch>
        </p:blipFill>
        <p:spPr>
          <a:xfrm>
            <a:off x="6078425" y="3407974"/>
            <a:ext cx="2103404" cy="157755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6"/>
          <p:cNvSpPr/>
          <p:nvPr/>
        </p:nvSpPr>
        <p:spPr>
          <a:xfrm>
            <a:off x="99900" y="3215525"/>
            <a:ext cx="8944500" cy="1115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5" name="Google Shape;165;p36"/>
          <p:cNvPicPr preferRelativeResize="0"/>
          <p:nvPr/>
        </p:nvPicPr>
        <p:blipFill>
          <a:blip r:embed="rId3">
            <a:alphaModFix/>
          </a:blip>
          <a:stretch>
            <a:fillRect/>
          </a:stretch>
        </p:blipFill>
        <p:spPr>
          <a:xfrm>
            <a:off x="152400" y="3321925"/>
            <a:ext cx="8839201" cy="967342"/>
          </a:xfrm>
          <a:prstGeom prst="rect">
            <a:avLst/>
          </a:prstGeom>
          <a:noFill/>
          <a:ln>
            <a:noFill/>
          </a:ln>
        </p:spPr>
      </p:pic>
      <p:pic>
        <p:nvPicPr>
          <p:cNvPr id="166" name="Google Shape;166;p36"/>
          <p:cNvPicPr preferRelativeResize="0"/>
          <p:nvPr/>
        </p:nvPicPr>
        <p:blipFill>
          <a:blip r:embed="rId4">
            <a:alphaModFix/>
          </a:blip>
          <a:stretch>
            <a:fillRect/>
          </a:stretch>
        </p:blipFill>
        <p:spPr>
          <a:xfrm>
            <a:off x="640600" y="1090500"/>
            <a:ext cx="2459100" cy="1781448"/>
          </a:xfrm>
          <a:prstGeom prst="rect">
            <a:avLst/>
          </a:prstGeom>
          <a:noFill/>
          <a:ln>
            <a:noFill/>
          </a:ln>
        </p:spPr>
      </p:pic>
      <p:pic>
        <p:nvPicPr>
          <p:cNvPr id="167" name="Google Shape;167;p36"/>
          <p:cNvPicPr preferRelativeResize="0"/>
          <p:nvPr/>
        </p:nvPicPr>
        <p:blipFill>
          <a:blip r:embed="rId5">
            <a:alphaModFix/>
          </a:blip>
          <a:stretch>
            <a:fillRect/>
          </a:stretch>
        </p:blipFill>
        <p:spPr>
          <a:xfrm>
            <a:off x="3342375" y="1027550"/>
            <a:ext cx="2459100" cy="1844400"/>
          </a:xfrm>
          <a:prstGeom prst="roundRect">
            <a:avLst>
              <a:gd name="adj" fmla="val 16667"/>
            </a:avLst>
          </a:prstGeom>
          <a:noFill/>
          <a:ln>
            <a:noFill/>
          </a:ln>
        </p:spPr>
      </p:pic>
      <p:pic>
        <p:nvPicPr>
          <p:cNvPr id="168" name="Google Shape;168;p36"/>
          <p:cNvPicPr preferRelativeResize="0"/>
          <p:nvPr/>
        </p:nvPicPr>
        <p:blipFill>
          <a:blip r:embed="rId6">
            <a:alphaModFix/>
          </a:blip>
          <a:stretch>
            <a:fillRect/>
          </a:stretch>
        </p:blipFill>
        <p:spPr>
          <a:xfrm>
            <a:off x="6236625" y="1027549"/>
            <a:ext cx="2459100" cy="1844400"/>
          </a:xfrm>
          <a:prstGeom prst="roundRect">
            <a:avLst>
              <a:gd name="adj" fmla="val 16667"/>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Shape 173"/>
        <p:cNvGrpSpPr/>
        <p:nvPr/>
      </p:nvGrpSpPr>
      <p:grpSpPr>
        <a:xfrm>
          <a:off x="0" y="0"/>
          <a:ext cx="0" cy="0"/>
          <a:chOff x="0" y="0"/>
          <a:chExt cx="0" cy="0"/>
        </a:xfrm>
      </p:grpSpPr>
      <p:sp>
        <p:nvSpPr>
          <p:cNvPr id="174" name="Google Shape;174;p37"/>
          <p:cNvSpPr/>
          <p:nvPr/>
        </p:nvSpPr>
        <p:spPr>
          <a:xfrm>
            <a:off x="0" y="-2493"/>
            <a:ext cx="9144000" cy="5145900"/>
          </a:xfrm>
          <a:prstGeom prst="rect">
            <a:avLst/>
          </a:prstGeom>
          <a:solidFill>
            <a:srgbClr val="40404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75" name="Google Shape;175;p37"/>
          <p:cNvSpPr/>
          <p:nvPr/>
        </p:nvSpPr>
        <p:spPr>
          <a:xfrm>
            <a:off x="0" y="0"/>
            <a:ext cx="8840066" cy="5143500"/>
          </a:xfrm>
          <a:custGeom>
            <a:avLst/>
            <a:gdLst/>
            <a:ahLst/>
            <a:cxnLst/>
            <a:rect l="l" t="t" r="r" b="b"/>
            <a:pathLst>
              <a:path w="11786754" h="6858000" extrusionOk="0">
                <a:moveTo>
                  <a:pt x="0" y="0"/>
                </a:moveTo>
                <a:lnTo>
                  <a:pt x="8610600" y="0"/>
                </a:lnTo>
                <a:lnTo>
                  <a:pt x="11786754" y="6858000"/>
                </a:lnTo>
                <a:lnTo>
                  <a:pt x="0" y="6858000"/>
                </a:lnTo>
                <a:close/>
              </a:path>
            </a:pathLst>
          </a:custGeom>
          <a:solidFill>
            <a:schemeClr val="dk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76" name="Google Shape;176;p37"/>
          <p:cNvSpPr/>
          <p:nvPr/>
        </p:nvSpPr>
        <p:spPr>
          <a:xfrm>
            <a:off x="0" y="0"/>
            <a:ext cx="2686050" cy="5143500"/>
          </a:xfrm>
          <a:custGeom>
            <a:avLst/>
            <a:gdLst/>
            <a:ahLst/>
            <a:cxnLst/>
            <a:rect l="l" t="t" r="r" b="b"/>
            <a:pathLst>
              <a:path w="3581400" h="6858000" extrusionOk="0">
                <a:moveTo>
                  <a:pt x="0" y="0"/>
                </a:moveTo>
                <a:lnTo>
                  <a:pt x="405246" y="0"/>
                </a:lnTo>
                <a:lnTo>
                  <a:pt x="3581400" y="6858000"/>
                </a:lnTo>
                <a:lnTo>
                  <a:pt x="0" y="6858000"/>
                </a:lnTo>
                <a:close/>
              </a:path>
            </a:pathLst>
          </a:custGeom>
          <a:solidFill>
            <a:schemeClr val="dk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77" name="Google Shape;177;p37"/>
          <p:cNvPicPr preferRelativeResize="0"/>
          <p:nvPr/>
        </p:nvPicPr>
        <p:blipFill rotWithShape="1">
          <a:blip r:embed="rId3">
            <a:alphaModFix/>
          </a:blip>
          <a:srcRect t="19354"/>
          <a:stretch/>
        </p:blipFill>
        <p:spPr>
          <a:xfrm>
            <a:off x="-62300" y="928725"/>
            <a:ext cx="9220200" cy="5576700"/>
          </a:xfrm>
          <a:prstGeom prst="rect">
            <a:avLst/>
          </a:prstGeom>
          <a:noFill/>
          <a:ln>
            <a:noFill/>
          </a:ln>
        </p:spPr>
      </p:pic>
      <p:pic>
        <p:nvPicPr>
          <p:cNvPr id="178" name="Google Shape;178;p37"/>
          <p:cNvPicPr preferRelativeResize="0"/>
          <p:nvPr/>
        </p:nvPicPr>
        <p:blipFill>
          <a:blip r:embed="rId4">
            <a:alphaModFix/>
          </a:blip>
          <a:stretch>
            <a:fillRect/>
          </a:stretch>
        </p:blipFill>
        <p:spPr>
          <a:xfrm>
            <a:off x="8228875" y="4641116"/>
            <a:ext cx="762101" cy="384350"/>
          </a:xfrm>
          <a:prstGeom prst="rect">
            <a:avLst/>
          </a:prstGeom>
          <a:noFill/>
          <a:ln>
            <a:noFill/>
          </a:ln>
        </p:spPr>
      </p:pic>
      <p:sp>
        <p:nvSpPr>
          <p:cNvPr id="179" name="Google Shape;179;p37"/>
          <p:cNvSpPr txBox="1"/>
          <p:nvPr/>
        </p:nvSpPr>
        <p:spPr>
          <a:xfrm>
            <a:off x="354825" y="158675"/>
            <a:ext cx="6798900" cy="39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i="1">
                <a:solidFill>
                  <a:srgbClr val="FFFFFF"/>
                </a:solidFill>
                <a:latin typeface="Open Sans"/>
                <a:ea typeface="Open Sans"/>
                <a:cs typeface="Open Sans"/>
                <a:sym typeface="Open Sans"/>
              </a:rPr>
              <a:t>Ensuring Students Success</a:t>
            </a:r>
            <a:endParaRPr sz="2000" b="1" i="1">
              <a:solidFill>
                <a:srgbClr val="FFFFFF"/>
              </a:solidFill>
              <a:latin typeface="Open Sans"/>
              <a:ea typeface="Open Sans"/>
              <a:cs typeface="Open Sans"/>
              <a:sym typeface="Open Sans"/>
            </a:endParaRPr>
          </a:p>
          <a:p>
            <a:pPr marL="0" lvl="0" indent="0" algn="l" rtl="0">
              <a:spcBef>
                <a:spcPts val="0"/>
              </a:spcBef>
              <a:spcAft>
                <a:spcPts val="0"/>
              </a:spcAft>
              <a:buNone/>
            </a:pPr>
            <a:r>
              <a:rPr lang="en" sz="2000" b="1" i="1">
                <a:solidFill>
                  <a:srgbClr val="FFFFFF"/>
                </a:solidFill>
                <a:latin typeface="Open Sans"/>
                <a:ea typeface="Open Sans"/>
                <a:cs typeface="Open Sans"/>
                <a:sym typeface="Open Sans"/>
              </a:rPr>
              <a:t>	From Cradle to Career</a:t>
            </a:r>
            <a:endParaRPr sz="2000" b="1" i="1">
              <a:solidFill>
                <a:srgbClr val="FFFFFF"/>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183"/>
        <p:cNvGrpSpPr/>
        <p:nvPr/>
      </p:nvGrpSpPr>
      <p:grpSpPr>
        <a:xfrm>
          <a:off x="0" y="0"/>
          <a:ext cx="0" cy="0"/>
          <a:chOff x="0" y="0"/>
          <a:chExt cx="0" cy="0"/>
        </a:xfrm>
      </p:grpSpPr>
      <p:pic>
        <p:nvPicPr>
          <p:cNvPr id="184" name="Google Shape;184;p38"/>
          <p:cNvPicPr preferRelativeResize="0"/>
          <p:nvPr/>
        </p:nvPicPr>
        <p:blipFill>
          <a:blip r:embed="rId3">
            <a:alphaModFix/>
          </a:blip>
          <a:stretch>
            <a:fillRect/>
          </a:stretch>
        </p:blipFill>
        <p:spPr>
          <a:xfrm>
            <a:off x="372746" y="0"/>
            <a:ext cx="8398508"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9"/>
          <p:cNvSpPr txBox="1">
            <a:spLocks noGrp="1"/>
          </p:cNvSpPr>
          <p:nvPr>
            <p:ph type="title"/>
          </p:nvPr>
        </p:nvSpPr>
        <p:spPr>
          <a:xfrm>
            <a:off x="311700" y="296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a:t>Our BAC represents 77,000+ Students</a:t>
            </a:r>
            <a:endParaRPr sz="3500"/>
          </a:p>
        </p:txBody>
      </p:sp>
      <p:pic>
        <p:nvPicPr>
          <p:cNvPr id="190" name="Google Shape;190;p39"/>
          <p:cNvPicPr preferRelativeResize="0"/>
          <p:nvPr/>
        </p:nvPicPr>
        <p:blipFill>
          <a:blip r:embed="rId3">
            <a:alphaModFix/>
          </a:blip>
          <a:stretch>
            <a:fillRect/>
          </a:stretch>
        </p:blipFill>
        <p:spPr>
          <a:xfrm>
            <a:off x="-74099" y="3518375"/>
            <a:ext cx="2474749" cy="1683600"/>
          </a:xfrm>
          <a:prstGeom prst="rect">
            <a:avLst/>
          </a:prstGeom>
          <a:noFill/>
          <a:ln>
            <a:noFill/>
          </a:ln>
        </p:spPr>
      </p:pic>
      <p:pic>
        <p:nvPicPr>
          <p:cNvPr id="191" name="Google Shape;191;p39"/>
          <p:cNvPicPr preferRelativeResize="0"/>
          <p:nvPr/>
        </p:nvPicPr>
        <p:blipFill>
          <a:blip r:embed="rId3">
            <a:alphaModFix/>
          </a:blip>
          <a:stretch>
            <a:fillRect/>
          </a:stretch>
        </p:blipFill>
        <p:spPr>
          <a:xfrm flipH="1">
            <a:off x="-142124" y="1876900"/>
            <a:ext cx="2474749" cy="1683600"/>
          </a:xfrm>
          <a:prstGeom prst="rect">
            <a:avLst/>
          </a:prstGeom>
          <a:noFill/>
          <a:ln>
            <a:noFill/>
          </a:ln>
        </p:spPr>
      </p:pic>
      <p:pic>
        <p:nvPicPr>
          <p:cNvPr id="192" name="Google Shape;192;p39"/>
          <p:cNvPicPr preferRelativeResize="0"/>
          <p:nvPr/>
        </p:nvPicPr>
        <p:blipFill>
          <a:blip r:embed="rId3">
            <a:alphaModFix/>
          </a:blip>
          <a:stretch>
            <a:fillRect/>
          </a:stretch>
        </p:blipFill>
        <p:spPr>
          <a:xfrm flipH="1">
            <a:off x="-142124" y="1108575"/>
            <a:ext cx="2474749" cy="1683600"/>
          </a:xfrm>
          <a:prstGeom prst="rect">
            <a:avLst/>
          </a:prstGeom>
          <a:noFill/>
          <a:ln>
            <a:noFill/>
          </a:ln>
        </p:spPr>
      </p:pic>
      <p:pic>
        <p:nvPicPr>
          <p:cNvPr id="193" name="Google Shape;193;p39"/>
          <p:cNvPicPr preferRelativeResize="0"/>
          <p:nvPr/>
        </p:nvPicPr>
        <p:blipFill>
          <a:blip r:embed="rId3">
            <a:alphaModFix/>
          </a:blip>
          <a:stretch>
            <a:fillRect/>
          </a:stretch>
        </p:blipFill>
        <p:spPr>
          <a:xfrm flipH="1">
            <a:off x="6733551" y="1108575"/>
            <a:ext cx="2474749" cy="1683600"/>
          </a:xfrm>
          <a:prstGeom prst="rect">
            <a:avLst/>
          </a:prstGeom>
          <a:noFill/>
          <a:ln>
            <a:noFill/>
          </a:ln>
        </p:spPr>
      </p:pic>
      <p:pic>
        <p:nvPicPr>
          <p:cNvPr id="194" name="Google Shape;194;p39"/>
          <p:cNvPicPr preferRelativeResize="0"/>
          <p:nvPr/>
        </p:nvPicPr>
        <p:blipFill>
          <a:blip r:embed="rId3">
            <a:alphaModFix/>
          </a:blip>
          <a:stretch>
            <a:fillRect/>
          </a:stretch>
        </p:blipFill>
        <p:spPr>
          <a:xfrm flipH="1">
            <a:off x="6669251" y="2792175"/>
            <a:ext cx="2474749" cy="1683600"/>
          </a:xfrm>
          <a:prstGeom prst="rect">
            <a:avLst/>
          </a:prstGeom>
          <a:noFill/>
          <a:ln>
            <a:noFill/>
          </a:ln>
        </p:spPr>
      </p:pic>
      <p:pic>
        <p:nvPicPr>
          <p:cNvPr id="195" name="Google Shape;195;p39"/>
          <p:cNvPicPr preferRelativeResize="0"/>
          <p:nvPr/>
        </p:nvPicPr>
        <p:blipFill>
          <a:blip r:embed="rId3">
            <a:alphaModFix/>
          </a:blip>
          <a:stretch>
            <a:fillRect/>
          </a:stretch>
        </p:blipFill>
        <p:spPr>
          <a:xfrm flipH="1">
            <a:off x="2238426" y="1108575"/>
            <a:ext cx="2474749" cy="1683600"/>
          </a:xfrm>
          <a:prstGeom prst="rect">
            <a:avLst/>
          </a:prstGeom>
          <a:noFill/>
          <a:ln>
            <a:noFill/>
          </a:ln>
        </p:spPr>
      </p:pic>
      <p:pic>
        <p:nvPicPr>
          <p:cNvPr id="196" name="Google Shape;196;p39"/>
          <p:cNvPicPr preferRelativeResize="0"/>
          <p:nvPr/>
        </p:nvPicPr>
        <p:blipFill>
          <a:blip r:embed="rId3">
            <a:alphaModFix/>
          </a:blip>
          <a:stretch>
            <a:fillRect/>
          </a:stretch>
        </p:blipFill>
        <p:spPr>
          <a:xfrm flipH="1">
            <a:off x="4484951" y="1108575"/>
            <a:ext cx="2474749" cy="1683600"/>
          </a:xfrm>
          <a:prstGeom prst="rect">
            <a:avLst/>
          </a:prstGeom>
          <a:noFill/>
          <a:ln>
            <a:noFill/>
          </a:ln>
        </p:spPr>
      </p:pic>
      <p:pic>
        <p:nvPicPr>
          <p:cNvPr id="197" name="Google Shape;197;p39"/>
          <p:cNvPicPr preferRelativeResize="0"/>
          <p:nvPr/>
        </p:nvPicPr>
        <p:blipFill>
          <a:blip r:embed="rId3">
            <a:alphaModFix/>
          </a:blip>
          <a:stretch>
            <a:fillRect/>
          </a:stretch>
        </p:blipFill>
        <p:spPr>
          <a:xfrm>
            <a:off x="6838326" y="3459900"/>
            <a:ext cx="2474749" cy="1683600"/>
          </a:xfrm>
          <a:prstGeom prst="rect">
            <a:avLst/>
          </a:prstGeom>
          <a:noFill/>
          <a:ln>
            <a:noFill/>
          </a:ln>
        </p:spPr>
      </p:pic>
      <p:pic>
        <p:nvPicPr>
          <p:cNvPr id="198" name="Google Shape;198;p39"/>
          <p:cNvPicPr preferRelativeResize="0"/>
          <p:nvPr/>
        </p:nvPicPr>
        <p:blipFill>
          <a:blip r:embed="rId3">
            <a:alphaModFix/>
          </a:blip>
          <a:stretch>
            <a:fillRect/>
          </a:stretch>
        </p:blipFill>
        <p:spPr>
          <a:xfrm>
            <a:off x="1858477" y="1451412"/>
            <a:ext cx="5427049" cy="3692088"/>
          </a:xfrm>
          <a:prstGeom prst="rect">
            <a:avLst/>
          </a:prstGeom>
          <a:noFill/>
          <a:ln>
            <a:noFill/>
          </a:ln>
        </p:spPr>
      </p:pic>
      <p:pic>
        <p:nvPicPr>
          <p:cNvPr id="199" name="Google Shape;199;p39"/>
          <p:cNvPicPr preferRelativeResize="0"/>
          <p:nvPr/>
        </p:nvPicPr>
        <p:blipFill>
          <a:blip r:embed="rId3">
            <a:alphaModFix/>
          </a:blip>
          <a:stretch>
            <a:fillRect/>
          </a:stretch>
        </p:blipFill>
        <p:spPr>
          <a:xfrm flipH="1">
            <a:off x="1694401" y="4475775"/>
            <a:ext cx="1572599" cy="1069851"/>
          </a:xfrm>
          <a:prstGeom prst="rect">
            <a:avLst/>
          </a:prstGeom>
          <a:noFill/>
          <a:ln>
            <a:noFill/>
          </a:ln>
        </p:spPr>
      </p:pic>
      <p:pic>
        <p:nvPicPr>
          <p:cNvPr id="200" name="Google Shape;200;p39"/>
          <p:cNvPicPr preferRelativeResize="0"/>
          <p:nvPr/>
        </p:nvPicPr>
        <p:blipFill>
          <a:blip r:embed="rId3">
            <a:alphaModFix/>
          </a:blip>
          <a:stretch>
            <a:fillRect/>
          </a:stretch>
        </p:blipFill>
        <p:spPr>
          <a:xfrm flipH="1">
            <a:off x="5932776" y="4475775"/>
            <a:ext cx="1572599" cy="10698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Shape 205"/>
        <p:cNvGrpSpPr/>
        <p:nvPr/>
      </p:nvGrpSpPr>
      <p:grpSpPr>
        <a:xfrm>
          <a:off x="0" y="0"/>
          <a:ext cx="0" cy="0"/>
          <a:chOff x="0" y="0"/>
          <a:chExt cx="0" cy="0"/>
        </a:xfrm>
      </p:grpSpPr>
      <p:sp>
        <p:nvSpPr>
          <p:cNvPr id="206" name="Google Shape;206;p40"/>
          <p:cNvSpPr/>
          <p:nvPr/>
        </p:nvSpPr>
        <p:spPr>
          <a:xfrm>
            <a:off x="0" y="-2493"/>
            <a:ext cx="9144000" cy="5145900"/>
          </a:xfrm>
          <a:prstGeom prst="rect">
            <a:avLst/>
          </a:prstGeom>
          <a:solidFill>
            <a:srgbClr val="40404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7" name="Google Shape;207;p40"/>
          <p:cNvSpPr/>
          <p:nvPr/>
        </p:nvSpPr>
        <p:spPr>
          <a:xfrm>
            <a:off x="0" y="0"/>
            <a:ext cx="8840066" cy="5143500"/>
          </a:xfrm>
          <a:custGeom>
            <a:avLst/>
            <a:gdLst/>
            <a:ahLst/>
            <a:cxnLst/>
            <a:rect l="l" t="t" r="r" b="b"/>
            <a:pathLst>
              <a:path w="11786754" h="6858000" extrusionOk="0">
                <a:moveTo>
                  <a:pt x="0" y="0"/>
                </a:moveTo>
                <a:lnTo>
                  <a:pt x="8610600" y="0"/>
                </a:lnTo>
                <a:lnTo>
                  <a:pt x="11786754" y="6858000"/>
                </a:lnTo>
                <a:lnTo>
                  <a:pt x="0" y="6858000"/>
                </a:lnTo>
                <a:close/>
              </a:path>
            </a:pathLst>
          </a:custGeom>
          <a:solidFill>
            <a:schemeClr val="dk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8" name="Google Shape;208;p40"/>
          <p:cNvSpPr/>
          <p:nvPr/>
        </p:nvSpPr>
        <p:spPr>
          <a:xfrm>
            <a:off x="0" y="0"/>
            <a:ext cx="2686050" cy="5143500"/>
          </a:xfrm>
          <a:custGeom>
            <a:avLst/>
            <a:gdLst/>
            <a:ahLst/>
            <a:cxnLst/>
            <a:rect l="l" t="t" r="r" b="b"/>
            <a:pathLst>
              <a:path w="3581400" h="6858000" extrusionOk="0">
                <a:moveTo>
                  <a:pt x="0" y="0"/>
                </a:moveTo>
                <a:lnTo>
                  <a:pt x="405246" y="0"/>
                </a:lnTo>
                <a:lnTo>
                  <a:pt x="3581400" y="6858000"/>
                </a:lnTo>
                <a:lnTo>
                  <a:pt x="0" y="6858000"/>
                </a:lnTo>
                <a:close/>
              </a:path>
            </a:pathLst>
          </a:custGeom>
          <a:solidFill>
            <a:schemeClr val="dk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09" name="Google Shape;209;p40"/>
          <p:cNvPicPr preferRelativeResize="0"/>
          <p:nvPr/>
        </p:nvPicPr>
        <p:blipFill>
          <a:blip r:embed="rId3">
            <a:alphaModFix/>
          </a:blip>
          <a:stretch>
            <a:fillRect/>
          </a:stretch>
        </p:blipFill>
        <p:spPr>
          <a:xfrm>
            <a:off x="573948" y="0"/>
            <a:ext cx="7996106" cy="514350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660</Words>
  <Application>Microsoft Office PowerPoint</Application>
  <PresentationFormat>On-screen Show (16:9)</PresentationFormat>
  <Paragraphs>85</Paragraphs>
  <Slides>32</Slides>
  <Notes>32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32</vt:i4>
      </vt:variant>
    </vt:vector>
  </HeadingPairs>
  <TitlesOfParts>
    <vt:vector size="41" baseType="lpstr">
      <vt:lpstr>Open Sans</vt:lpstr>
      <vt:lpstr>Arial</vt:lpstr>
      <vt:lpstr>Merriweather</vt:lpstr>
      <vt:lpstr>Calibri</vt:lpstr>
      <vt:lpstr>Roboto Slab</vt:lpstr>
      <vt:lpstr>Verdana</vt:lpstr>
      <vt:lpstr>Simple Light</vt:lpstr>
      <vt:lpstr>Office Theme</vt:lpstr>
      <vt:lpstr>Simple Dark</vt:lpstr>
      <vt:lpstr>Business Advisory Councils Leveraging opportunities for our region</vt:lpstr>
      <vt:lpstr>Presenter Info:</vt:lpstr>
      <vt:lpstr>PowerPoint Presentation</vt:lpstr>
      <vt:lpstr>Montgomery County ESC Business Advisory Council</vt:lpstr>
      <vt:lpstr>PowerPoint Presentation</vt:lpstr>
      <vt:lpstr>PowerPoint Presentation</vt:lpstr>
      <vt:lpstr>PowerPoint Presentation</vt:lpstr>
      <vt:lpstr>Our BAC represents 77,000+ Students</vt:lpstr>
      <vt:lpstr>PowerPoint Presentation</vt:lpstr>
      <vt:lpstr>PowerPoint Presentation</vt:lpstr>
      <vt:lpstr>PowerPoint Presentation</vt:lpstr>
      <vt:lpstr>Approximately 1,226 students are in a computer science pathway in our region...</vt:lpstr>
      <vt:lpstr>PowerPoint Presentation</vt:lpstr>
      <vt:lpstr>PowerPoint Presentation</vt:lpstr>
      <vt:lpstr>PowerPoint Presentation</vt:lpstr>
      <vt:lpstr>PowerPoint Presentation</vt:lpstr>
      <vt:lpstr>PowerPoint Presentation</vt:lpstr>
      <vt:lpstr>Construction Appreciation Week - Sept. 20th - 24th</vt:lpstr>
      <vt:lpstr>MFG Month  - October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Begin designing system level tools like Career Fair Google Forms or implementing job shadow packets.</vt:lpstr>
      <vt:lpstr>PowerPoint Presentation</vt:lpstr>
      <vt:lpstr>PowerPoint Presentation</vt:lpstr>
      <vt:lpstr>Questions?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Advisory Councils Leveraging opportunities for our region</dc:title>
  <dc:creator>Hunt, Pamela</dc:creator>
  <cp:lastModifiedBy>Hunt, Pamela</cp:lastModifiedBy>
  <cp:revision>1</cp:revision>
  <dcterms:modified xsi:type="dcterms:W3CDTF">2022-03-25T20:29:15Z</dcterms:modified>
</cp:coreProperties>
</file>