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000500" y="-3268662"/>
            <a:ext cx="1143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