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8" d="100"/>
          <a:sy n="88" d="100"/>
        </p:scale>
        <p:origin x="12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06AA14-3880-4718-B1F9-CD5102BBAD48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8CC5CD-18D3-4048-9BA2-848D0652394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610576-DEFE-4F78-8D95-1189035DA75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5D2880-0209-4B9D-8EE5-D937622EF0D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3FF958-6082-48B4-9B30-65B7AA9772C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9A4B05B-2265-439A-9F06-6D9059BB717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14E9506E-AB44-4943-AFD9-270895C0B1F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8838EB86-193A-4BF0-8997-0FB0C03EFDD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983E492-50D7-48C6-A816-A6A0AD195D1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701BF3A-2313-4B5C-AC94-FDA4EE8B60B8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78837A9-B402-4F99-9AC3-1946CD49B93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Pamela</dc:creator>
  <cp:lastModifiedBy>Hunt, Pamela</cp:lastModifiedBy>
  <cp:revision>2</cp:revision>
  <cp:lastPrinted>2022-03-21T23:59:14Z</cp:lastPrinted>
  <dcterms:created xsi:type="dcterms:W3CDTF">2022-03-22T03:59:14Z</dcterms:created>
  <dcterms:modified xsi:type="dcterms:W3CDTF">2022-03-25T20:39:37Z</dcterms:modified>
</cp:coreProperties>
</file>