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Roboto" panose="020B0604020202020204" charset="0"/>
      <p:regular r:id="rId11"/>
      <p:bold r:id="rId12"/>
      <p:italic r:id="rId13"/>
      <p:boldItalic r:id="rId14"/>
    </p:embeddedFont>
    <p:embeddedFont>
      <p:font typeface="Merriweather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1d6bb1af35_0_10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1d6bb1af35_0_10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1d6bb1af35_0_10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1d6bb1af35_0_10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d6bb1af35_0_10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d6bb1af35_0_10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3b3af3c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3b3af3c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3b3af3c3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f3b3af3c3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f3b3af3c3a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f3b3af3c3a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3b3af3c3a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3b3af3c3a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rgbClr val="93C47D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mailto:shannon@miamivalleyleadership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.lintz@northmontschools.net" TargetMode="External"/><Relationship Id="rId5" Type="http://schemas.openxmlformats.org/officeDocument/2006/relationships/hyperlink" Target="about:blank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650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725" y="3377875"/>
            <a:ext cx="1288700" cy="135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/>
        </p:nvSpPr>
        <p:spPr>
          <a:xfrm>
            <a:off x="128775" y="1759800"/>
            <a:ext cx="41205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Merriweather"/>
                <a:ea typeface="Merriweather"/>
                <a:cs typeface="Merriweather"/>
                <a:sym typeface="Merriweather"/>
              </a:rPr>
              <a:t>How We Started… </a:t>
            </a:r>
            <a:endParaRPr sz="35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3725" y="345525"/>
            <a:ext cx="4475476" cy="4560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95175" y="3120100"/>
            <a:ext cx="1288700" cy="135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/>
        </p:nvSpPr>
        <p:spPr>
          <a:xfrm>
            <a:off x="128850" y="373000"/>
            <a:ext cx="88863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Merriweather"/>
                <a:ea typeface="Merriweather"/>
                <a:cs typeface="Merriweather"/>
                <a:sym typeface="Merriweather"/>
              </a:rPr>
              <a:t>How We Ended the 2020-2021 school year </a:t>
            </a:r>
            <a:endParaRPr sz="35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4800" y="1412476"/>
            <a:ext cx="5334499" cy="317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5050" y="3307575"/>
            <a:ext cx="1288700" cy="135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/>
        </p:nvSpPr>
        <p:spPr>
          <a:xfrm>
            <a:off x="221775" y="486450"/>
            <a:ext cx="41205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Merriweather"/>
                <a:ea typeface="Merriweather"/>
                <a:cs typeface="Merriweather"/>
                <a:sym typeface="Merriweather"/>
              </a:rPr>
              <a:t>Where we are</a:t>
            </a:r>
            <a:endParaRPr sz="35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09150" y="157538"/>
            <a:ext cx="981075" cy="138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88150" y="229087"/>
            <a:ext cx="1180026" cy="1238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68175" y="375"/>
            <a:ext cx="1695425" cy="169542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6"/>
          <p:cNvSpPr txBox="1"/>
          <p:nvPr/>
        </p:nvSpPr>
        <p:spPr>
          <a:xfrm>
            <a:off x="481250" y="1567375"/>
            <a:ext cx="7091100" cy="28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Partnering with Miami Valley Leadership Foundation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Face to Face Mentoring 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30 Community Mentors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20 Teacher Mentors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62 students matched with Mentors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/>
        </p:nvSpPr>
        <p:spPr>
          <a:xfrm>
            <a:off x="221775" y="486450"/>
            <a:ext cx="75930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Merriweather"/>
                <a:ea typeface="Merriweather"/>
                <a:cs typeface="Merriweather"/>
                <a:sym typeface="Merriweather"/>
              </a:rPr>
              <a:t>How We Got There </a:t>
            </a:r>
            <a:endParaRPr sz="35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481250" y="1567375"/>
            <a:ext cx="7091100" cy="31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Northmont Education Partnership Program 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District had community mentors with MVLF in the district for the past few years 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Mentors gathered through multiple sources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Mentees identified by each building’s staff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5475" y="3459875"/>
            <a:ext cx="1288700" cy="135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/>
        </p:nvSpPr>
        <p:spPr>
          <a:xfrm>
            <a:off x="221775" y="305275"/>
            <a:ext cx="84951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Merriweather"/>
                <a:ea typeface="Merriweather"/>
                <a:cs typeface="Merriweather"/>
                <a:sym typeface="Merriweather"/>
              </a:rPr>
              <a:t>Why is this important to your company </a:t>
            </a:r>
            <a:endParaRPr sz="35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434375" y="1965725"/>
            <a:ext cx="7091100" cy="28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Employees of your company talk to their mentees about what they do for their career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Employee mental health 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Company exposure to hundreds of students through connecting with your local school district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5475" y="3459875"/>
            <a:ext cx="1288700" cy="135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/>
        </p:nvSpPr>
        <p:spPr>
          <a:xfrm>
            <a:off x="221775" y="305275"/>
            <a:ext cx="84951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Merriweather"/>
                <a:ea typeface="Merriweather"/>
                <a:cs typeface="Merriweather"/>
                <a:sym typeface="Merriweather"/>
              </a:rPr>
              <a:t>Our Next Steps</a:t>
            </a:r>
            <a:endParaRPr sz="35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8" name="Google Shape;108;p19"/>
          <p:cNvSpPr txBox="1"/>
          <p:nvPr/>
        </p:nvSpPr>
        <p:spPr>
          <a:xfrm>
            <a:off x="434375" y="1473900"/>
            <a:ext cx="7091100" cy="252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Teacher Mentor Surveys 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Community Mentor Surveys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Meeting with Northmont staff on the good, the bad and the ugly parts of the program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erriweather"/>
                <a:ea typeface="Merriweather"/>
                <a:cs typeface="Merriweather"/>
                <a:sym typeface="Merriweather"/>
              </a:rPr>
              <a:t>Streamlining </a:t>
            </a: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5475" y="3459875"/>
            <a:ext cx="1288700" cy="135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/>
        </p:nvSpPr>
        <p:spPr>
          <a:xfrm>
            <a:off x="3019150" y="609600"/>
            <a:ext cx="28011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Merriweather"/>
                <a:ea typeface="Merriweather"/>
                <a:cs typeface="Merriweather"/>
                <a:sym typeface="Merriweather"/>
              </a:rPr>
              <a:t>Questions? </a:t>
            </a:r>
            <a:endParaRPr sz="35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1850" y="108478"/>
            <a:ext cx="1465375" cy="206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78575" y="108472"/>
            <a:ext cx="1644674" cy="172554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0"/>
          <p:cNvSpPr txBox="1"/>
          <p:nvPr/>
        </p:nvSpPr>
        <p:spPr>
          <a:xfrm>
            <a:off x="481250" y="1567375"/>
            <a:ext cx="70911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8" name="Google Shape;118;p20"/>
          <p:cNvSpPr txBox="1"/>
          <p:nvPr/>
        </p:nvSpPr>
        <p:spPr>
          <a:xfrm>
            <a:off x="113850" y="2489725"/>
            <a:ext cx="8916300" cy="22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Merriweather"/>
                <a:ea typeface="Merriweather"/>
                <a:cs typeface="Merriweather"/>
                <a:sym typeface="Merriweather"/>
              </a:rPr>
              <a:t>Angie Clifford -  Community Engagement Coordinator - Northmont City School District </a:t>
            </a:r>
            <a:r>
              <a:rPr lang="en" sz="1500" u="sng">
                <a:solidFill>
                  <a:srgbClr val="0000FF"/>
                </a:solidFill>
                <a:latin typeface="Merriweather"/>
                <a:ea typeface="Merriweather"/>
                <a:cs typeface="Merriweather"/>
                <a:sym typeface="Merriweather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angela.clifford@northmontschools.net</a:t>
            </a:r>
            <a:endParaRPr sz="1500"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Merriweather"/>
                <a:ea typeface="Merriweather"/>
                <a:cs typeface="Merriweather"/>
                <a:sym typeface="Merriweather"/>
              </a:rPr>
              <a:t>Susanne Lintz - Assistant Superintendent - Northmont City School District </a:t>
            </a:r>
            <a:endParaRPr sz="15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u="sng">
                <a:solidFill>
                  <a:srgbClr val="0000FF"/>
                </a:solidFill>
                <a:latin typeface="Merriweather"/>
                <a:ea typeface="Merriweather"/>
                <a:cs typeface="Merriweather"/>
                <a:sym typeface="Merriweather"/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slintz@northmontschools.net</a:t>
            </a:r>
            <a:endParaRPr sz="1500"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Merriweather"/>
                <a:ea typeface="Merriweather"/>
                <a:cs typeface="Merriweather"/>
                <a:sym typeface="Merriweather"/>
              </a:rPr>
              <a:t>Shannon Todd - Mentoring Program Director - Miami Valley Leadership Foundation</a:t>
            </a:r>
            <a:endParaRPr sz="150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u="sng">
                <a:solidFill>
                  <a:srgbClr val="0000FF"/>
                </a:solidFill>
                <a:latin typeface="Merriweather"/>
                <a:ea typeface="Merriweather"/>
                <a:cs typeface="Merriweather"/>
                <a:sym typeface="Merriweather"/>
                <a:hlinkClick r:id="rId7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shannon@miamivalleyleadership.com</a:t>
            </a:r>
            <a:endParaRPr sz="1500">
              <a:solidFill>
                <a:srgbClr val="0000FF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On-screen Show (16:9)</PresentationFormat>
  <Paragraphs>42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Roboto</vt:lpstr>
      <vt:lpstr>Arial</vt:lpstr>
      <vt:lpstr>Merriweather</vt:lpstr>
      <vt:lpstr>Paradigm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Hunt, Pamela</dc:creator>
  <cp:lastModifiedBy>Hunt, Pamela</cp:lastModifiedBy>
  <cp:revision>1</cp:revision>
  <dcterms:modified xsi:type="dcterms:W3CDTF">2022-03-25T20:18:31Z</dcterms:modified>
</cp:coreProperties>
</file>