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88" d="100"/>
          <a:sy n="88" d="100"/>
        </p:scale>
        <p:origin x="12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5EE36D-B57C-4912-A971-25DB6E9BAE3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F2DB2A-9A6C-41BF-875D-22E7D427467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E8DB7C-B814-4E42-AC78-3D5CE613D51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219004-4F32-450B-9F91-BA2E56D0F03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044818-116E-4474-8455-758CB07603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32BEA99-975C-44BB-BC0D-9F7F43FAC07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9740A5CF-1EBB-42A3-B7C7-73529C42862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46F13B0E-32A5-4567-A3F4-20D2ACD568E8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93069D7-561E-4AEF-9FCB-EF9DF013E23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9888B4D-D274-4C46-9FDE-302622A709F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4AE492D-68F3-498E-800A-1770FB69A358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09.30"/>
  <p:tag name="AS_TITLE" val="Aspose.Slides for Java"/>
  <p:tag name="AS_VERSION" val="2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Hunt, Pamela</dc:creator>
  <cp:lastModifiedBy>Hunt, Pamela</cp:lastModifiedBy>
  <cp:revision>2</cp:revision>
  <cp:lastPrinted>2022-03-17T17:25:53Z</cp:lastPrinted>
  <dcterms:created xsi:type="dcterms:W3CDTF">2022-03-17T21:25:53Z</dcterms:created>
  <dcterms:modified xsi:type="dcterms:W3CDTF">2022-03-25T20:45:50Z</dcterms:modified>
</cp:coreProperties>
</file>