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0" r:id="rId4"/>
  </p:sldMasterIdLst>
  <p:notesMasterIdLst>
    <p:notesMasterId r:id="rId19"/>
  </p:notesMasterIdLst>
  <p:handoutMasterIdLst>
    <p:handoutMasterId r:id="rId20"/>
  </p:handoutMasterIdLst>
  <p:sldIdLst>
    <p:sldId id="256" r:id="rId5"/>
    <p:sldId id="279" r:id="rId6"/>
    <p:sldId id="280" r:id="rId7"/>
    <p:sldId id="259" r:id="rId8"/>
    <p:sldId id="282" r:id="rId9"/>
    <p:sldId id="265" r:id="rId10"/>
    <p:sldId id="283" r:id="rId11"/>
    <p:sldId id="284" r:id="rId12"/>
    <p:sldId id="285" r:id="rId13"/>
    <p:sldId id="260" r:id="rId14"/>
    <p:sldId id="288" r:id="rId15"/>
    <p:sldId id="287" r:id="rId16"/>
    <p:sldId id="270" r:id="rId17"/>
    <p:sldId id="27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8" userDrawn="1">
          <p15:clr>
            <a:srgbClr val="A4A3A4"/>
          </p15:clr>
        </p15:guide>
        <p15:guide id="2" pos="7080" userDrawn="1">
          <p15:clr>
            <a:srgbClr val="A4A3A4"/>
          </p15:clr>
        </p15:guide>
        <p15:guide id="3" pos="51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53" autoAdjust="0"/>
    <p:restoredTop sz="86432" autoAdjust="0"/>
  </p:normalViewPr>
  <p:slideViewPr>
    <p:cSldViewPr snapToGrid="0">
      <p:cViewPr varScale="1">
        <p:scale>
          <a:sx n="62" d="100"/>
          <a:sy n="62" d="100"/>
        </p:scale>
        <p:origin x="612" y="72"/>
      </p:cViewPr>
      <p:guideLst>
        <p:guide orient="horz" pos="1848"/>
        <p:guide pos="7080"/>
        <p:guide pos="5112"/>
      </p:guideLst>
    </p:cSldViewPr>
  </p:slideViewPr>
  <p:outlineViewPr>
    <p:cViewPr>
      <p:scale>
        <a:sx n="33" d="100"/>
        <a:sy n="33" d="100"/>
      </p:scale>
      <p:origin x="0" y="-4819"/>
    </p:cViewPr>
  </p:outlineViewPr>
  <p:notesTextViewPr>
    <p:cViewPr>
      <p:scale>
        <a:sx n="1" d="1"/>
        <a:sy n="1" d="1"/>
      </p:scale>
      <p:origin x="0" y="0"/>
    </p:cViewPr>
  </p:notesTextViewPr>
  <p:sorterViewPr>
    <p:cViewPr>
      <p:scale>
        <a:sx n="90" d="100"/>
        <a:sy n="90" d="100"/>
      </p:scale>
      <p:origin x="0" y="0"/>
    </p:cViewPr>
  </p:sorterViewPr>
  <p:notesViewPr>
    <p:cSldViewPr snapToGrid="0">
      <p:cViewPr varScale="1">
        <p:scale>
          <a:sx n="65" d="100"/>
          <a:sy n="65" d="100"/>
        </p:scale>
        <p:origin x="845"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0AE3C0-C0E9-40F8-963A-C710B0868C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DB19749-4C26-46F6-A13E-4F2E91EC14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B2F5F-49ED-40E3-A1A5-941FF8279870}" type="datetimeFigureOut">
              <a:rPr lang="en-US" smtClean="0"/>
              <a:t>2/28/2024</a:t>
            </a:fld>
            <a:endParaRPr lang="en-US" dirty="0"/>
          </a:p>
        </p:txBody>
      </p:sp>
      <p:sp>
        <p:nvSpPr>
          <p:cNvPr id="4" name="Footer Placeholder 3">
            <a:extLst>
              <a:ext uri="{FF2B5EF4-FFF2-40B4-BE49-F238E27FC236}">
                <a16:creationId xmlns:a16="http://schemas.microsoft.com/office/drawing/2014/main" id="{49826E5B-3572-4EEA-91A0-FE0838ED61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81D8116-DB0F-4C4A-85AD-5331C0D78B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DB74FA-BCF5-412C-B474-5CA730E53DF5}" type="slidenum">
              <a:rPr lang="en-US" smtClean="0"/>
              <a:t>‹#›</a:t>
            </a:fld>
            <a:endParaRPr lang="en-US" dirty="0"/>
          </a:p>
        </p:txBody>
      </p:sp>
    </p:spTree>
    <p:extLst>
      <p:ext uri="{BB962C8B-B14F-4D97-AF65-F5344CB8AC3E}">
        <p14:creationId xmlns:p14="http://schemas.microsoft.com/office/powerpoint/2010/main" val="1425645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C1060-699B-414A-8D16-7630F8BDD05E}" type="datetimeFigureOut">
              <a:rPr lang="en-US" smtClean="0"/>
              <a:t>2/28/2024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DF348-2A86-4531-BD4E-BD8C0BBDAD47}" type="slidenum">
              <a:rPr lang="en-US" smtClean="0"/>
              <a:t>‹#›</a:t>
            </a:fld>
            <a:endParaRPr lang="en-US" dirty="0"/>
          </a:p>
        </p:txBody>
      </p:sp>
    </p:spTree>
    <p:extLst>
      <p:ext uri="{BB962C8B-B14F-4D97-AF65-F5344CB8AC3E}">
        <p14:creationId xmlns:p14="http://schemas.microsoft.com/office/powerpoint/2010/main" val="227887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a:t>
            </a:fld>
            <a:endParaRPr lang="en-US" dirty="0"/>
          </a:p>
        </p:txBody>
      </p:sp>
    </p:spTree>
    <p:extLst>
      <p:ext uri="{BB962C8B-B14F-4D97-AF65-F5344CB8AC3E}">
        <p14:creationId xmlns:p14="http://schemas.microsoft.com/office/powerpoint/2010/main" val="14531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3</a:t>
            </a:fld>
            <a:endParaRPr lang="en-US" dirty="0"/>
          </a:p>
        </p:txBody>
      </p:sp>
    </p:spTree>
    <p:extLst>
      <p:ext uri="{BB962C8B-B14F-4D97-AF65-F5344CB8AC3E}">
        <p14:creationId xmlns:p14="http://schemas.microsoft.com/office/powerpoint/2010/main" val="1461130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13</a:t>
            </a:fld>
            <a:endParaRPr lang="en-US" dirty="0"/>
          </a:p>
        </p:txBody>
      </p:sp>
    </p:spTree>
    <p:extLst>
      <p:ext uri="{BB962C8B-B14F-4D97-AF65-F5344CB8AC3E}">
        <p14:creationId xmlns:p14="http://schemas.microsoft.com/office/powerpoint/2010/main" val="3075147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14</a:t>
            </a:fld>
            <a:endParaRPr lang="en-US" dirty="0"/>
          </a:p>
        </p:txBody>
      </p:sp>
    </p:spTree>
    <p:extLst>
      <p:ext uri="{BB962C8B-B14F-4D97-AF65-F5344CB8AC3E}">
        <p14:creationId xmlns:p14="http://schemas.microsoft.com/office/powerpoint/2010/main" val="26442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947BE1-D586-49AE-B2E6-EE426AA239B3}"/>
              </a:ext>
              <a:ext uri="{C183D7F6-B498-43B3-948B-1728B52AA6E4}">
                <adec:decorative xmlns:adec="http://schemas.microsoft.com/office/drawing/2017/decorative" val="1"/>
              </a:ext>
            </a:extLst>
          </p:cNvPr>
          <p:cNvSpPr/>
          <p:nvPr userDrawn="1"/>
        </p:nvSpPr>
        <p:spPr>
          <a:xfrm>
            <a:off x="0" y="0"/>
            <a:ext cx="753291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640078" y="627016"/>
            <a:ext cx="6389027" cy="5601790"/>
          </a:xfrm>
        </p:spPr>
        <p:txBody>
          <a:bodyPr>
            <a:noAutofit/>
          </a:bodyPr>
          <a:lstStyle>
            <a:lvl1pPr algn="r">
              <a:lnSpc>
                <a:spcPct val="101000"/>
              </a:lnSpc>
              <a:spcBef>
                <a:spcPts val="700"/>
              </a:spcBef>
              <a:spcAft>
                <a:spcPts val="700"/>
              </a:spcAft>
              <a:defRPr sz="8000" baseline="0"/>
            </a:lvl1pPr>
          </a:lstStyle>
          <a:p>
            <a:r>
              <a:rPr lang="en-US" dirty="0"/>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8029797" y="627016"/>
            <a:ext cx="3199034" cy="5590903"/>
          </a:xfrm>
        </p:spPr>
        <p:txBody>
          <a:bodyPr anchor="ctr">
            <a:normAutofit/>
          </a:bodyPr>
          <a:lstStyle>
            <a:lvl1pPr>
              <a:defRPr lang="en-US" sz="2600" kern="1200" spc="50" baseline="0" dirty="0" smtClean="0">
                <a:solidFill>
                  <a:schemeClr val="tx1"/>
                </a:solidFill>
                <a:latin typeface="+mn-lt"/>
                <a:ea typeface="+mn-ea"/>
                <a:cs typeface="Calibri"/>
              </a:defRPr>
            </a:lvl1pPr>
            <a:lvl2pPr marL="0" indent="0">
              <a:buNone/>
              <a:defRPr/>
            </a:lvl2pPr>
          </a:lstStyle>
          <a:p>
            <a:pPr lvl="0"/>
            <a:r>
              <a:rPr lang="en-US" dirty="0"/>
              <a:t>Click to edit Master text styles</a:t>
            </a:r>
          </a:p>
        </p:txBody>
      </p:sp>
    </p:spTree>
    <p:extLst>
      <p:ext uri="{BB962C8B-B14F-4D97-AF65-F5344CB8AC3E}">
        <p14:creationId xmlns:p14="http://schemas.microsoft.com/office/powerpoint/2010/main" val="2314051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771830" y="635000"/>
            <a:ext cx="5171770" cy="2039374"/>
          </a:xfrm>
        </p:spPr>
        <p:txBody>
          <a:bodyPr anchor="b">
            <a:noAutofit/>
          </a:bodyPr>
          <a:lstStyle>
            <a:lvl1pPr>
              <a:lnSpc>
                <a:spcPct val="101000"/>
              </a:lnSpc>
              <a:spcBef>
                <a:spcPts val="700"/>
              </a:spcBef>
              <a:spcAft>
                <a:spcPts val="700"/>
              </a:spcAft>
              <a:defRPr sz="6600" baseline="0"/>
            </a:lvl1pPr>
          </a:lstStyle>
          <a:p>
            <a:r>
              <a:rPr lang="en-US" dirty="0"/>
              <a:t>Click to edit</a:t>
            </a:r>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761998" y="2911475"/>
            <a:ext cx="4500563" cy="3311525"/>
          </a:xfrm>
        </p:spPr>
        <p:txBody>
          <a:bodyPr>
            <a:normAutofit/>
          </a:bodyPr>
          <a:lstStyle>
            <a:lvl1pPr>
              <a:defRPr lang="en-US" sz="2200" kern="1200" spc="50" baseline="0" dirty="0" smtClean="0">
                <a:solidFill>
                  <a:schemeClr val="bg1"/>
                </a:solidFill>
                <a:latin typeface="+mn-lt"/>
                <a:ea typeface="+mn-ea"/>
                <a:cs typeface="+mn-cs"/>
              </a:defRPr>
            </a:lvl1pPr>
          </a:lstStyle>
          <a:p>
            <a:pPr lvl="0"/>
            <a:r>
              <a:rPr lang="en-US" dirty="0"/>
              <a:t>Click to edit Master text styles</a:t>
            </a:r>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6742113" y="639763"/>
            <a:ext cx="2198687" cy="2546350"/>
          </a:xfrm>
        </p:spPr>
        <p:txBody>
          <a:bodyPr/>
          <a:lstStyle/>
          <a:p>
            <a:endParaRPr lang="en-US" dirty="0"/>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9337675" y="638175"/>
            <a:ext cx="2198688" cy="2546350"/>
          </a:xfrm>
        </p:spPr>
        <p:txBody>
          <a:bodyPr/>
          <a:lstStyle/>
          <a:p>
            <a:endParaRPr lang="en-US" dirty="0"/>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6742113" y="3668713"/>
            <a:ext cx="2198687" cy="2554287"/>
          </a:xfrm>
        </p:spPr>
        <p:txBody>
          <a:bodyPr/>
          <a:lstStyle/>
          <a:p>
            <a:endParaRPr lang="en-US" dirty="0"/>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9337675" y="3668713"/>
            <a:ext cx="2198688" cy="2546350"/>
          </a:xfrm>
        </p:spPr>
        <p:txBody>
          <a:bodyPr/>
          <a:lstStyle/>
          <a:p>
            <a:endParaRPr lang="en-US" dirty="0"/>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defRPr/>
            </a:lvl1pPr>
          </a:lstStyle>
          <a:p>
            <a:r>
              <a:rPr lang="en-US"/>
              <a:t>20XX</a:t>
            </a:r>
            <a:endParaRPr lang="en-US" dirty="0"/>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054925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3990108" y="1225106"/>
            <a:ext cx="8201891" cy="39518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66A3D1-C594-4520-A142-F0D3F59C5F3E}"/>
              </a:ext>
            </a:extLst>
          </p:cNvPr>
          <p:cNvSpPr>
            <a:spLocks noGrp="1"/>
          </p:cNvSpPr>
          <p:nvPr>
            <p:ph type="title"/>
          </p:nvPr>
        </p:nvSpPr>
        <p:spPr>
          <a:xfrm>
            <a:off x="4555193" y="3036762"/>
            <a:ext cx="7136064" cy="1700784"/>
          </a:xfrm>
        </p:spPr>
        <p:txBody>
          <a:bodyPr/>
          <a:lstStyle>
            <a:lvl1pPr>
              <a:lnSpc>
                <a:spcPct val="101000"/>
              </a:lnSpc>
              <a:spcBef>
                <a:spcPts val="700"/>
              </a:spcBef>
              <a:spcAft>
                <a:spcPts val="700"/>
              </a:spcAft>
              <a:defRPr baseline="0"/>
            </a:lvl1pPr>
          </a:lstStyle>
          <a:p>
            <a:r>
              <a:rPr lang="en-US" dirty="0"/>
              <a:t>Click to edit</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12804" y="1225484"/>
            <a:ext cx="4059934" cy="3951807"/>
          </a:xfrm>
        </p:spPr>
        <p:txBody>
          <a:bodyPr/>
          <a:lstStyle/>
          <a:p>
            <a:endParaRPr lang="en-US" dirty="0"/>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p:nvPr>
        </p:nvSpPr>
        <p:spPr>
          <a:xfrm>
            <a:off x="4547779" y="5355583"/>
            <a:ext cx="2270162" cy="577153"/>
          </a:xfrm>
        </p:spPr>
        <p:txBody>
          <a:bodyPr>
            <a:normAutofit/>
          </a:bodyPr>
          <a:lstStyle>
            <a:lvl1pPr>
              <a:defRPr sz="1600">
                <a:solidFill>
                  <a:schemeClr val="tx1"/>
                </a:solidFill>
              </a:defRPr>
            </a:lvl1pPr>
          </a:lstStyle>
          <a:p>
            <a:r>
              <a:rPr lang="en-US" dirty="0">
                <a:cs typeface="Calibri"/>
              </a:rPr>
              <a:t>Click to edit</a:t>
            </a:r>
          </a:p>
        </p:txBody>
      </p:sp>
      <p:sp>
        <p:nvSpPr>
          <p:cNvPr id="13" name="Content Placeholder 2">
            <a:extLst>
              <a:ext uri="{FF2B5EF4-FFF2-40B4-BE49-F238E27FC236}">
                <a16:creationId xmlns:a16="http://schemas.microsoft.com/office/drawing/2014/main" id="{C16F6145-A1AE-4CDA-AE26-E8FDEFAAB395}"/>
              </a:ext>
            </a:extLst>
          </p:cNvPr>
          <p:cNvSpPr>
            <a:spLocks noGrp="1"/>
          </p:cNvSpPr>
          <p:nvPr>
            <p:ph idx="16"/>
          </p:nvPr>
        </p:nvSpPr>
        <p:spPr>
          <a:xfrm>
            <a:off x="6984437" y="5355583"/>
            <a:ext cx="2270162" cy="577153"/>
          </a:xfrm>
        </p:spPr>
        <p:txBody>
          <a:bodyPr>
            <a:normAutofit/>
          </a:bodyPr>
          <a:lstStyle>
            <a:lvl1pPr>
              <a:defRPr sz="1600">
                <a:solidFill>
                  <a:schemeClr val="tx1"/>
                </a:solidFill>
              </a:defRPr>
            </a:lvl1pPr>
          </a:lstStyle>
          <a:p>
            <a:r>
              <a:rPr lang="en-US" dirty="0">
                <a:cs typeface="Calibri"/>
              </a:rPr>
              <a:t>Click to edit</a:t>
            </a:r>
          </a:p>
        </p:txBody>
      </p:sp>
      <p:sp>
        <p:nvSpPr>
          <p:cNvPr id="15" name="Content Placeholder 2">
            <a:extLst>
              <a:ext uri="{FF2B5EF4-FFF2-40B4-BE49-F238E27FC236}">
                <a16:creationId xmlns:a16="http://schemas.microsoft.com/office/drawing/2014/main" id="{3FDD02FA-6843-4E54-ACDC-AFEAFB4EFAA9}"/>
              </a:ext>
            </a:extLst>
          </p:cNvPr>
          <p:cNvSpPr>
            <a:spLocks noGrp="1"/>
          </p:cNvSpPr>
          <p:nvPr>
            <p:ph idx="17"/>
          </p:nvPr>
        </p:nvSpPr>
        <p:spPr>
          <a:xfrm>
            <a:off x="9421095" y="5355583"/>
            <a:ext cx="2270162" cy="577153"/>
          </a:xfrm>
        </p:spPr>
        <p:txBody>
          <a:bodyPr>
            <a:normAutofit/>
          </a:bodyPr>
          <a:lstStyle>
            <a:lvl1pPr>
              <a:defRPr sz="1600">
                <a:solidFill>
                  <a:schemeClr val="tx1"/>
                </a:solidFill>
              </a:defRPr>
            </a:lvl1pPr>
          </a:lstStyle>
          <a:p>
            <a:r>
              <a:rPr lang="en-US" dirty="0">
                <a:cs typeface="Calibri"/>
              </a:rPr>
              <a:t>Click to edit</a:t>
            </a:r>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960120" y="6356350"/>
            <a:ext cx="3405051" cy="365125"/>
          </a:xfrm>
        </p:spPr>
        <p:txBody>
          <a:bodyPr/>
          <a:lstStyle/>
          <a:p>
            <a:r>
              <a:rPr lang="en-US" dirty="0"/>
              <a:t>Sample Footer Text</a:t>
            </a:r>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4477512" y="6356350"/>
            <a:ext cx="3236976" cy="365125"/>
          </a:xfrm>
        </p:spPr>
        <p:txBody>
          <a:bodyPr/>
          <a:lstStyle>
            <a:lvl1pPr algn="ctr">
              <a:defRPr/>
            </a:lvl1pPr>
          </a:lstStyle>
          <a:p>
            <a:r>
              <a:rPr lang="en-US"/>
              <a:t>20XX</a:t>
            </a:r>
            <a:endParaRPr lang="en-US" dirty="0"/>
          </a:p>
        </p:txBody>
      </p:sp>
      <p:sp>
        <p:nvSpPr>
          <p:cNvPr id="5" name="Slide Number Placeholder 4">
            <a:extLst>
              <a:ext uri="{FF2B5EF4-FFF2-40B4-BE49-F238E27FC236}">
                <a16:creationId xmlns:a16="http://schemas.microsoft.com/office/drawing/2014/main" id="{4952C385-1FC3-453C-952E-8DDB1B052FF8}"/>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158245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0" y="2264985"/>
            <a:ext cx="5297764" cy="3952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966213" y="336958"/>
            <a:ext cx="10616187" cy="1700784"/>
          </a:xfrm>
        </p:spPr>
        <p:txBody>
          <a:bodyPr/>
          <a:lstStyle>
            <a:lvl1pPr>
              <a:lnSpc>
                <a:spcPct val="101000"/>
              </a:lnSpc>
              <a:spcBef>
                <a:spcPts val="700"/>
              </a:spcBef>
              <a:spcAft>
                <a:spcPts val="700"/>
              </a:spcAft>
              <a:defRPr baseline="0">
                <a:solidFill>
                  <a:schemeClr val="tx1"/>
                </a:solidFill>
              </a:defRPr>
            </a:lvl1pPr>
          </a:lstStyle>
          <a:p>
            <a:r>
              <a:rPr lang="en-US" dirty="0"/>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960120" y="2587752"/>
            <a:ext cx="3694176" cy="3258102"/>
          </a:xfrm>
        </p:spPr>
        <p:txBody>
          <a:bodyPr>
            <a:normAutofit/>
          </a:bodyPr>
          <a:lstStyle>
            <a:lvl1pPr>
              <a:defRPr>
                <a:solidFill>
                  <a:schemeClr val="bg1"/>
                </a:solidFill>
              </a:defRPr>
            </a:lvl1pPr>
          </a:lstStyle>
          <a:p>
            <a:r>
              <a:rPr lang="en-US" dirty="0">
                <a:cs typeface="Calibri"/>
              </a:rPr>
              <a:t>Click to edit master text style</a:t>
            </a:r>
          </a:p>
          <a:p>
            <a:endParaRPr lang="en-US" dirty="0">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5297764" y="2265363"/>
            <a:ext cx="3479524" cy="3951287"/>
          </a:xfrm>
        </p:spPr>
        <p:txBody>
          <a:bodyPr/>
          <a:lstStyle/>
          <a:p>
            <a:endParaRPr lang="en-US" dirty="0"/>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8777288" y="2265363"/>
            <a:ext cx="3414712" cy="3951287"/>
          </a:xfrm>
        </p:spPr>
        <p:txBody>
          <a:bodyPr/>
          <a:lstStyle/>
          <a:p>
            <a:endParaRPr lang="en-US" dirty="0"/>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960121" y="6356350"/>
            <a:ext cx="3353262" cy="365125"/>
          </a:xfrm>
        </p:spPr>
        <p:txBody>
          <a:bodyPr/>
          <a:lstStyle/>
          <a:p>
            <a:r>
              <a:rPr lang="en-US" dirty="0"/>
              <a:t>Sample Footer Text</a:t>
            </a:r>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4477512" y="6356350"/>
            <a:ext cx="3236976" cy="365125"/>
          </a:xfrm>
        </p:spPr>
        <p:txBody>
          <a:bodyPr/>
          <a:lstStyle>
            <a:lvl1pPr algn="ctr">
              <a:defRPr/>
            </a:lvl1pPr>
          </a:lstStyle>
          <a:p>
            <a:r>
              <a:rPr lang="en-US"/>
              <a:t>20XX</a:t>
            </a:r>
            <a:endParaRPr lang="en-US" dirty="0"/>
          </a:p>
        </p:txBody>
      </p:sp>
      <p:sp>
        <p:nvSpPr>
          <p:cNvPr id="5" name="Slide Number Placeholder 4">
            <a:extLst>
              <a:ext uri="{FF2B5EF4-FFF2-40B4-BE49-F238E27FC236}">
                <a16:creationId xmlns:a16="http://schemas.microsoft.com/office/drawing/2014/main" id="{4952C385-1FC3-453C-952E-8DDB1B052FF8}"/>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735907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960438" y="317499"/>
            <a:ext cx="4500737" cy="2095501"/>
          </a:xfrm>
        </p:spPr>
        <p:txBody>
          <a:bodyPr>
            <a:noAutofit/>
          </a:bodyPr>
          <a:lstStyle>
            <a:lvl1pPr>
              <a:defRPr sz="5400"/>
            </a:lvl1pPr>
          </a:lstStyle>
          <a:p>
            <a:r>
              <a:rPr lang="en-US" sz="5400" dirty="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960438" y="2587625"/>
            <a:ext cx="4500737" cy="3594100"/>
          </a:xfrm>
        </p:spPr>
        <p:txBody>
          <a:bodyPr anchor="ctr">
            <a:normAutofit/>
          </a:bodyPr>
          <a:lstStyle>
            <a:lvl1pPr>
              <a:defRPr sz="2000">
                <a:solidFill>
                  <a:schemeClr val="bg1"/>
                </a:solidFill>
              </a:defRPr>
            </a:lvl1pPr>
          </a:lstStyle>
          <a:p>
            <a:r>
              <a:rPr lang="en-US" sz="2000" dirty="0">
                <a:solidFill>
                  <a:schemeClr val="bg1"/>
                </a:solidFill>
                <a:cs typeface="Calibri"/>
              </a:rPr>
              <a:t>Click to edit master text style</a:t>
            </a:r>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960438" y="6356350"/>
            <a:ext cx="498151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Sample Footer Text</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6094474" y="0"/>
            <a:ext cx="3046351" cy="3428363"/>
          </a:xfrm>
        </p:spPr>
        <p:txBody>
          <a:bodyPr/>
          <a:lstStyle/>
          <a:p>
            <a:endParaRPr lang="en-US" dirty="0"/>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9148763" y="0"/>
            <a:ext cx="3048000" cy="3429000"/>
          </a:xfrm>
        </p:spPr>
        <p:txBody>
          <a:bodyPr/>
          <a:lstStyle/>
          <a:p>
            <a:endParaRPr lang="en-US" dirty="0"/>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6102350" y="3429000"/>
            <a:ext cx="6076950" cy="3429000"/>
          </a:xfrm>
        </p:spPr>
        <p:txBody>
          <a:bodyPr/>
          <a:lstStyle/>
          <a:p>
            <a:endParaRPr lang="en-US" dirty="0"/>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defRPr/>
            </a:lvl1pPr>
          </a:lstStyle>
          <a:p>
            <a:r>
              <a:rPr lang="en-US"/>
              <a:t>20XX</a:t>
            </a:r>
            <a:endParaRPr lang="en-US" dirty="0"/>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651730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 uri="{C183D7F6-B498-43B3-948B-1728B52AA6E4}">
                <adec:decorative xmlns:adec="http://schemas.microsoft.com/office/drawing/2017/decorative" val="1"/>
              </a:ext>
            </a:extLst>
          </p:cNvPr>
          <p:cNvSpPr/>
          <p:nvPr/>
        </p:nvSpPr>
        <p:spPr>
          <a:xfrm>
            <a:off x="0" y="0"/>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73844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a:xfrm>
            <a:off x="960120" y="6356350"/>
            <a:ext cx="3236976" cy="365125"/>
          </a:xfrm>
        </p:spPr>
        <p:txBody>
          <a:bodyPr/>
          <a:lstStyle/>
          <a:p>
            <a:r>
              <a:rPr lang="en-US" dirty="0"/>
              <a:t>Sample Footer Text</a:t>
            </a:r>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a:xfrm>
            <a:off x="4477512" y="6356350"/>
            <a:ext cx="3236976" cy="365125"/>
          </a:xfrm>
        </p:spPr>
        <p:txBody>
          <a:bodyPr/>
          <a:lstStyle>
            <a:lvl1pPr algn="ctr">
              <a:defRPr/>
            </a:lvl1pPr>
          </a:lstStyle>
          <a:p>
            <a:r>
              <a:rPr lang="en-US"/>
              <a:t>20XX</a:t>
            </a:r>
            <a:endParaRPr lang="en-US" dirty="0"/>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p:txBody>
          <a:bodyPr/>
          <a:lstStyle/>
          <a:p>
            <a:fld id="{27CE633F-9882-4A5C-83A2-1109D0C73261}" type="slidenum">
              <a:rPr lang="en-US" smtClean="0"/>
              <a:t>‹#›</a:t>
            </a:fld>
            <a:endParaRPr lang="en-US" dirty="0"/>
          </a:p>
        </p:txBody>
      </p:sp>
    </p:spTree>
    <p:extLst>
      <p:ext uri="{BB962C8B-B14F-4D97-AF65-F5344CB8AC3E}">
        <p14:creationId xmlns:p14="http://schemas.microsoft.com/office/powerpoint/2010/main" val="2388280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4657345" y="0"/>
            <a:ext cx="753465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5355771" y="1004205"/>
            <a:ext cx="6096000" cy="3725183"/>
          </a:xfrm>
        </p:spPr>
        <p:txBody>
          <a:bodyPr>
            <a:noAutofit/>
          </a:bodyPr>
          <a:lstStyle>
            <a:lvl1pPr>
              <a:defRPr sz="6000"/>
            </a:lvl1pPr>
          </a:lstStyle>
          <a:p>
            <a:r>
              <a:rPr lang="en-US" sz="5400" dirty="0"/>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0" y="0"/>
            <a:ext cx="4657345" cy="6858000"/>
          </a:xfrm>
        </p:spPr>
        <p:txBody>
          <a:bodyPr/>
          <a:lstStyle/>
          <a:p>
            <a:endParaRPr lang="en-US" dirty="0"/>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960438" y="6356350"/>
            <a:ext cx="498151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Sample Footer Text</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5355771" y="4865914"/>
            <a:ext cx="6096000" cy="532038"/>
          </a:xfrm>
        </p:spPr>
        <p:txBody>
          <a:bodyPr anchor="ctr">
            <a:normAutofit/>
          </a:bodyPr>
          <a:lstStyle>
            <a:lvl1pPr>
              <a:defRPr sz="2800">
                <a:solidFill>
                  <a:schemeClr val="bg1"/>
                </a:solidFill>
              </a:defRPr>
            </a:lvl1pPr>
          </a:lstStyle>
          <a:p>
            <a:r>
              <a:rPr lang="en-US" sz="2000" dirty="0">
                <a:solidFill>
                  <a:schemeClr val="bg1"/>
                </a:solidFill>
                <a:cs typeface="Calibri"/>
              </a:rPr>
              <a:t>Click to edit master text style</a:t>
            </a:r>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lgn="r">
              <a:defRPr>
                <a:solidFill>
                  <a:schemeClr val="bg1"/>
                </a:solidFill>
              </a:defRPr>
            </a:lvl1pPr>
          </a:lstStyle>
          <a:p>
            <a:r>
              <a:rPr lang="en-US"/>
              <a:t>20XX</a:t>
            </a:r>
            <a:endParaRPr lang="en-US" dirty="0"/>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lvl1pPr algn="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26340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23" name="Picture Placeholder 22">
            <a:extLst>
              <a:ext uri="{FF2B5EF4-FFF2-40B4-BE49-F238E27FC236}">
                <a16:creationId xmlns:a16="http://schemas.microsoft.com/office/drawing/2014/main" id="{91DF4D9E-FD4F-4244-ACD6-44EC4C0494F0}"/>
              </a:ext>
            </a:extLst>
          </p:cNvPr>
          <p:cNvSpPr>
            <a:spLocks noGrp="1"/>
          </p:cNvSpPr>
          <p:nvPr>
            <p:ph type="pic" sz="quarter" idx="13"/>
          </p:nvPr>
        </p:nvSpPr>
        <p:spPr>
          <a:xfrm>
            <a:off x="1066800" y="3048000"/>
            <a:ext cx="1790700" cy="1790700"/>
          </a:xfrm>
        </p:spPr>
        <p:txBody>
          <a:bodyPr/>
          <a:lstStyle/>
          <a:p>
            <a:endParaRPr lang="en-US" dirty="0"/>
          </a:p>
        </p:txBody>
      </p:sp>
      <p:sp>
        <p:nvSpPr>
          <p:cNvPr id="24" name="Picture Placeholder 22">
            <a:extLst>
              <a:ext uri="{FF2B5EF4-FFF2-40B4-BE49-F238E27FC236}">
                <a16:creationId xmlns:a16="http://schemas.microsoft.com/office/drawing/2014/main" id="{44F5B526-8975-4F7C-B558-830FCEE06861}"/>
              </a:ext>
            </a:extLst>
          </p:cNvPr>
          <p:cNvSpPr>
            <a:spLocks noGrp="1"/>
          </p:cNvSpPr>
          <p:nvPr>
            <p:ph type="pic" sz="quarter" idx="14"/>
          </p:nvPr>
        </p:nvSpPr>
        <p:spPr>
          <a:xfrm>
            <a:off x="3821762" y="3048000"/>
            <a:ext cx="1790700" cy="1790700"/>
          </a:xfrm>
        </p:spPr>
        <p:txBody>
          <a:bodyPr/>
          <a:lstStyle/>
          <a:p>
            <a:endParaRPr lang="en-US" dirty="0"/>
          </a:p>
        </p:txBody>
      </p:sp>
      <p:sp>
        <p:nvSpPr>
          <p:cNvPr id="25" name="Picture Placeholder 22">
            <a:extLst>
              <a:ext uri="{FF2B5EF4-FFF2-40B4-BE49-F238E27FC236}">
                <a16:creationId xmlns:a16="http://schemas.microsoft.com/office/drawing/2014/main" id="{ED20DBB5-D24E-40D6-AFFB-428692A51AD3}"/>
              </a:ext>
            </a:extLst>
          </p:cNvPr>
          <p:cNvSpPr>
            <a:spLocks noGrp="1"/>
          </p:cNvSpPr>
          <p:nvPr>
            <p:ph type="pic" sz="quarter" idx="15"/>
          </p:nvPr>
        </p:nvSpPr>
        <p:spPr>
          <a:xfrm>
            <a:off x="6576021" y="3048000"/>
            <a:ext cx="1790700" cy="1790700"/>
          </a:xfrm>
        </p:spPr>
        <p:txBody>
          <a:bodyPr/>
          <a:lstStyle/>
          <a:p>
            <a:endParaRPr lang="en-US" dirty="0"/>
          </a:p>
        </p:txBody>
      </p:sp>
      <p:sp>
        <p:nvSpPr>
          <p:cNvPr id="26" name="Picture Placeholder 22">
            <a:extLst>
              <a:ext uri="{FF2B5EF4-FFF2-40B4-BE49-F238E27FC236}">
                <a16:creationId xmlns:a16="http://schemas.microsoft.com/office/drawing/2014/main" id="{F6F7262C-3E29-4219-AF83-B7A71B97A136}"/>
              </a:ext>
            </a:extLst>
          </p:cNvPr>
          <p:cNvSpPr>
            <a:spLocks noGrp="1"/>
          </p:cNvSpPr>
          <p:nvPr>
            <p:ph type="pic" sz="quarter" idx="16"/>
          </p:nvPr>
        </p:nvSpPr>
        <p:spPr>
          <a:xfrm>
            <a:off x="9334500" y="3048000"/>
            <a:ext cx="1790700" cy="1790700"/>
          </a:xfrm>
        </p:spPr>
        <p:txBody>
          <a:bodyPr/>
          <a:lstStyle/>
          <a:p>
            <a:endParaRPr lang="en-US" dirty="0"/>
          </a:p>
        </p:txBody>
      </p:sp>
      <p:sp>
        <p:nvSpPr>
          <p:cNvPr id="28" name="Text Placeholder 27">
            <a:extLst>
              <a:ext uri="{FF2B5EF4-FFF2-40B4-BE49-F238E27FC236}">
                <a16:creationId xmlns:a16="http://schemas.microsoft.com/office/drawing/2014/main" id="{53861F78-BD42-4F29-8487-1641CFD0391D}"/>
              </a:ext>
            </a:extLst>
          </p:cNvPr>
          <p:cNvSpPr>
            <a:spLocks noGrp="1"/>
          </p:cNvSpPr>
          <p:nvPr>
            <p:ph type="body" sz="quarter" idx="17"/>
          </p:nvPr>
        </p:nvSpPr>
        <p:spPr>
          <a:xfrm>
            <a:off x="1066800"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29" name="Text Placeholder 27">
            <a:extLst>
              <a:ext uri="{FF2B5EF4-FFF2-40B4-BE49-F238E27FC236}">
                <a16:creationId xmlns:a16="http://schemas.microsoft.com/office/drawing/2014/main" id="{FFAB1F8B-1CEE-4068-86DE-561A12A04187}"/>
              </a:ext>
            </a:extLst>
          </p:cNvPr>
          <p:cNvSpPr>
            <a:spLocks noGrp="1"/>
          </p:cNvSpPr>
          <p:nvPr>
            <p:ph type="body" sz="quarter" idx="18"/>
          </p:nvPr>
        </p:nvSpPr>
        <p:spPr>
          <a:xfrm>
            <a:off x="1066800"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0" name="Text Placeholder 27">
            <a:extLst>
              <a:ext uri="{FF2B5EF4-FFF2-40B4-BE49-F238E27FC236}">
                <a16:creationId xmlns:a16="http://schemas.microsoft.com/office/drawing/2014/main" id="{D5AE44CD-B78E-4EE2-B0F2-E0D436C2BA15}"/>
              </a:ext>
            </a:extLst>
          </p:cNvPr>
          <p:cNvSpPr>
            <a:spLocks noGrp="1"/>
          </p:cNvSpPr>
          <p:nvPr>
            <p:ph type="body" sz="quarter" idx="19"/>
          </p:nvPr>
        </p:nvSpPr>
        <p:spPr>
          <a:xfrm>
            <a:off x="3821762"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1" name="Text Placeholder 27">
            <a:extLst>
              <a:ext uri="{FF2B5EF4-FFF2-40B4-BE49-F238E27FC236}">
                <a16:creationId xmlns:a16="http://schemas.microsoft.com/office/drawing/2014/main" id="{3C4FE2DB-091F-4F7A-B6B6-9A6F22AC0B5A}"/>
              </a:ext>
            </a:extLst>
          </p:cNvPr>
          <p:cNvSpPr>
            <a:spLocks noGrp="1"/>
          </p:cNvSpPr>
          <p:nvPr>
            <p:ph type="body" sz="quarter" idx="20"/>
          </p:nvPr>
        </p:nvSpPr>
        <p:spPr>
          <a:xfrm>
            <a:off x="3821762"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2" name="Text Placeholder 27">
            <a:extLst>
              <a:ext uri="{FF2B5EF4-FFF2-40B4-BE49-F238E27FC236}">
                <a16:creationId xmlns:a16="http://schemas.microsoft.com/office/drawing/2014/main" id="{3A3F9D5D-A5CF-482B-A14C-E5BFADB76F7A}"/>
              </a:ext>
            </a:extLst>
          </p:cNvPr>
          <p:cNvSpPr>
            <a:spLocks noGrp="1"/>
          </p:cNvSpPr>
          <p:nvPr>
            <p:ph type="body" sz="quarter" idx="21"/>
          </p:nvPr>
        </p:nvSpPr>
        <p:spPr>
          <a:xfrm>
            <a:off x="6576021"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3" name="Text Placeholder 27">
            <a:extLst>
              <a:ext uri="{FF2B5EF4-FFF2-40B4-BE49-F238E27FC236}">
                <a16:creationId xmlns:a16="http://schemas.microsoft.com/office/drawing/2014/main" id="{A4F265B4-1FBB-4396-A938-862D45713AEB}"/>
              </a:ext>
            </a:extLst>
          </p:cNvPr>
          <p:cNvSpPr>
            <a:spLocks noGrp="1"/>
          </p:cNvSpPr>
          <p:nvPr>
            <p:ph type="body" sz="quarter" idx="22"/>
          </p:nvPr>
        </p:nvSpPr>
        <p:spPr>
          <a:xfrm>
            <a:off x="6576021"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4" name="Text Placeholder 27">
            <a:extLst>
              <a:ext uri="{FF2B5EF4-FFF2-40B4-BE49-F238E27FC236}">
                <a16:creationId xmlns:a16="http://schemas.microsoft.com/office/drawing/2014/main" id="{AC1BA7DC-98B0-4261-8F1E-8101FB5D480E}"/>
              </a:ext>
            </a:extLst>
          </p:cNvPr>
          <p:cNvSpPr>
            <a:spLocks noGrp="1"/>
          </p:cNvSpPr>
          <p:nvPr>
            <p:ph type="body" sz="quarter" idx="23"/>
          </p:nvPr>
        </p:nvSpPr>
        <p:spPr>
          <a:xfrm>
            <a:off x="9334500"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5" name="Text Placeholder 27">
            <a:extLst>
              <a:ext uri="{FF2B5EF4-FFF2-40B4-BE49-F238E27FC236}">
                <a16:creationId xmlns:a16="http://schemas.microsoft.com/office/drawing/2014/main" id="{2E4EF69E-34E2-46FF-A0FA-3F136396D3EF}"/>
              </a:ext>
            </a:extLst>
          </p:cNvPr>
          <p:cNvSpPr>
            <a:spLocks noGrp="1"/>
          </p:cNvSpPr>
          <p:nvPr>
            <p:ph type="body" sz="quarter" idx="24"/>
          </p:nvPr>
        </p:nvSpPr>
        <p:spPr>
          <a:xfrm>
            <a:off x="9334500"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a:xfrm>
            <a:off x="960120" y="6356350"/>
            <a:ext cx="3417916" cy="365125"/>
          </a:xfrm>
        </p:spPr>
        <p:txBody>
          <a:bodyPr/>
          <a:lstStyle/>
          <a:p>
            <a:r>
              <a:rPr lang="en-US" dirty="0"/>
              <a:t>Sample Footer Text</a:t>
            </a:r>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a:xfrm>
            <a:off x="4477512" y="6356350"/>
            <a:ext cx="3236976" cy="365125"/>
          </a:xfrm>
        </p:spPr>
        <p:txBody>
          <a:bodyPr/>
          <a:lstStyle>
            <a:lvl1pPr algn="ctr">
              <a:defRPr/>
            </a:lvl1pPr>
          </a:lstStyle>
          <a:p>
            <a:r>
              <a:rPr lang="en-US"/>
              <a:t>20XX</a:t>
            </a:r>
            <a:endParaRPr lang="en-US" dirty="0"/>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764685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normAutofit/>
          </a:bodyPr>
          <a:lstStyle>
            <a:lvl1pPr marL="342900" indent="-342900">
              <a:buFont typeface="Arial" panose="020B0604020202020204" pitchFamily="34" charset="0"/>
              <a:buChar char="•"/>
              <a:defRPr sz="20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normAutofit/>
          </a:bodyPr>
          <a:lstStyle>
            <a:lvl1pPr marL="342900" indent="-342900">
              <a:buFont typeface="Arial" panose="020B0604020202020204" pitchFamily="34" charset="0"/>
              <a:buChar char="•"/>
              <a:defRPr sz="20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593407" cy="365125"/>
          </a:xfrm>
        </p:spPr>
        <p:txBody>
          <a:bodyPr/>
          <a:lstStyle/>
          <a:p>
            <a:r>
              <a:rPr lang="en-US" dirty="0"/>
              <a:t>Sample Footer Text</a:t>
            </a:r>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p:spPr>
        <p:txBody>
          <a:bodyPr/>
          <a:lstStyle>
            <a:lvl1pPr algn="ctr">
              <a:defRPr/>
            </a:lvl1pPr>
          </a:lstStyle>
          <a:p>
            <a:r>
              <a:rPr lang="en-US"/>
              <a:t>20XX</a:t>
            </a:r>
            <a:endParaRPr lang="en-US" dirty="0"/>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523021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3 column ">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4477512"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4477512"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7994903"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7994903"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417916" cy="365125"/>
          </a:xfrm>
        </p:spPr>
        <p:txBody>
          <a:bodyPr/>
          <a:lstStyle/>
          <a:p>
            <a:r>
              <a:rPr lang="en-US" dirty="0"/>
              <a:t>Sample Footer Text</a:t>
            </a:r>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p:spPr>
        <p:txBody>
          <a:bodyPr/>
          <a:lstStyle>
            <a:lvl1pPr algn="ctr">
              <a:defRPr/>
            </a:lvl1pPr>
          </a:lstStyle>
          <a:p>
            <a:r>
              <a:rPr lang="en-US"/>
              <a:t>20XX</a:t>
            </a:r>
            <a:endParaRPr lang="en-US" dirty="0"/>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940459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03720" y="6356350"/>
            <a:ext cx="3236976" cy="365125"/>
          </a:xfrm>
          <a:prstGeom prst="rect">
            <a:avLst/>
          </a:prstGeom>
        </p:spPr>
        <p:txBody>
          <a:bodyPr vert="horz" lIns="91440" tIns="45720" rIns="91440" bIns="45720" rtlCol="0" anchor="ctr"/>
          <a:lstStyle>
            <a:lvl1pPr algn="just">
              <a:defRPr sz="1200" spc="50" baseline="0">
                <a:solidFill>
                  <a:schemeClr val="tx1"/>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0120" y="6356350"/>
            <a:ext cx="5504688" cy="365125"/>
          </a:xfrm>
          <a:prstGeom prst="rect">
            <a:avLst/>
          </a:prstGeom>
        </p:spPr>
        <p:txBody>
          <a:bodyPr vert="horz" lIns="91440" tIns="45720" rIns="91440" bIns="45720" rtlCol="0" anchor="ctr"/>
          <a:lstStyle>
            <a:lvl1pPr algn="l">
              <a:defRPr sz="1100" cap="all" spc="50" baseline="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944C30C7-F013-428C-A6F7-A8CCCD14CEF4}"/>
              </a:ext>
            </a:extLst>
          </p:cNvPr>
          <p:cNvSpPr>
            <a:spLocks noGrp="1"/>
          </p:cNvSpPr>
          <p:nvPr>
            <p:ph type="sldNum" sz="quarter" idx="4"/>
          </p:nvPr>
        </p:nvSpPr>
        <p:spPr>
          <a:xfrm>
            <a:off x="10296144" y="6356350"/>
            <a:ext cx="932688" cy="365125"/>
          </a:xfrm>
          <a:prstGeom prst="rect">
            <a:avLst/>
          </a:prstGeom>
        </p:spPr>
        <p:txBody>
          <a:bodyPr vert="horz" lIns="91440" tIns="45720" rIns="91440" bIns="45720" rtlCol="0" anchor="ctr"/>
          <a:lstStyle>
            <a:lvl1pPr algn="r">
              <a:defRPr sz="1200">
                <a:solidFill>
                  <a:schemeClr val="tx1"/>
                </a:solidFill>
              </a:defRPr>
            </a:lvl1pPr>
          </a:lstStyle>
          <a:p>
            <a:fld id="{294A09A9-5501-47C1-A89A-A340965A2BE2}" type="slidenum">
              <a:rPr lang="en-US" smtClean="0"/>
              <a:t>‹#›</a:t>
            </a:fld>
            <a:endParaRPr lang="en-US" dirty="0"/>
          </a:p>
        </p:txBody>
      </p:sp>
    </p:spTree>
    <p:extLst>
      <p:ext uri="{BB962C8B-B14F-4D97-AF65-F5344CB8AC3E}">
        <p14:creationId xmlns:p14="http://schemas.microsoft.com/office/powerpoint/2010/main" val="422917933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73" r:id="rId4"/>
    <p:sldLayoutId id="2147483672" r:id="rId5"/>
    <p:sldLayoutId id="2147483686" r:id="rId6"/>
    <p:sldLayoutId id="2147483687" r:id="rId7"/>
    <p:sldLayoutId id="2147483675" r:id="rId8"/>
    <p:sldLayoutId id="2147483688" r:id="rId9"/>
    <p:sldLayoutId id="2147483682" r:id="rId10"/>
    <p:sldLayoutId id="2147483689" r:id="rId11"/>
  </p:sldLayoutIdLst>
  <p:hf hdr="0" dt="0"/>
  <p:txStyles>
    <p:title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hyperlink" Target="mailto:harold.niehaus@preblecountyesc.org"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8C4EFE6-2069-473C-9C7D-664E02AC6481}"/>
              </a:ext>
            </a:extLst>
          </p:cNvPr>
          <p:cNvSpPr>
            <a:spLocks noGrp="1"/>
          </p:cNvSpPr>
          <p:nvPr>
            <p:ph type="title"/>
          </p:nvPr>
        </p:nvSpPr>
        <p:spPr>
          <a:xfrm>
            <a:off x="640078" y="627016"/>
            <a:ext cx="6389027" cy="5601790"/>
          </a:xfrm>
        </p:spPr>
        <p:txBody>
          <a:bodyPr/>
          <a:lstStyle/>
          <a:p>
            <a:r>
              <a:rPr lang="en-US" sz="5400" dirty="0"/>
              <a:t>Career Connections that support the BAC Mission </a:t>
            </a:r>
          </a:p>
        </p:txBody>
      </p:sp>
      <p:sp>
        <p:nvSpPr>
          <p:cNvPr id="9" name="Text Placeholder 8">
            <a:extLst>
              <a:ext uri="{FF2B5EF4-FFF2-40B4-BE49-F238E27FC236}">
                <a16:creationId xmlns:a16="http://schemas.microsoft.com/office/drawing/2014/main" id="{0A309D09-2937-4053-9CD6-3131EABB071E}"/>
              </a:ext>
            </a:extLst>
          </p:cNvPr>
          <p:cNvSpPr>
            <a:spLocks noGrp="1"/>
          </p:cNvSpPr>
          <p:nvPr>
            <p:ph type="body" sz="quarter" idx="11"/>
          </p:nvPr>
        </p:nvSpPr>
        <p:spPr>
          <a:xfrm>
            <a:off x="8029797" y="627016"/>
            <a:ext cx="3199034" cy="5590903"/>
          </a:xfrm>
        </p:spPr>
        <p:txBody>
          <a:bodyPr>
            <a:normAutofit/>
          </a:bodyPr>
          <a:lstStyle/>
          <a:p>
            <a:r>
              <a:rPr lang="en-US" sz="4000" dirty="0"/>
              <a:t>Harold Niehaus</a:t>
            </a: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960120" y="34646"/>
            <a:ext cx="10268712" cy="1235354"/>
          </a:xfrm>
        </p:spPr>
        <p:txBody>
          <a:bodyPr/>
          <a:lstStyle/>
          <a:p>
            <a:r>
              <a:rPr lang="en-US" dirty="0"/>
              <a:t>Results</a:t>
            </a:r>
          </a:p>
        </p:txBody>
      </p:sp>
      <p:sp>
        <p:nvSpPr>
          <p:cNvPr id="7" name="Slide Number Placeholder 9">
            <a:extLst>
              <a:ext uri="{FF2B5EF4-FFF2-40B4-BE49-F238E27FC236}">
                <a16:creationId xmlns:a16="http://schemas.microsoft.com/office/drawing/2014/main" id="{BE4C97A2-0C46-4D31-8087-9CD6A0458637}"/>
              </a:ext>
            </a:extLst>
          </p:cNvPr>
          <p:cNvSpPr>
            <a:spLocks noGrp="1"/>
          </p:cNvSpPr>
          <p:nvPr>
            <p:ph type="sldNum" sz="quarter" idx="12"/>
          </p:nvPr>
        </p:nvSpPr>
        <p:spPr>
          <a:xfrm>
            <a:off x="10296144" y="6356350"/>
            <a:ext cx="932688" cy="365125"/>
          </a:xfrm>
        </p:spPr>
        <p:txBody>
          <a:bodyPr/>
          <a:lstStyle/>
          <a:p>
            <a:fld id="{F97E8200-1950-409B-82E7-99938E7AE355}" type="slidenum">
              <a:rPr lang="en-US" smtClean="0"/>
              <a:pPr/>
              <a:t>10</a:t>
            </a:fld>
            <a:endParaRPr lang="en-US" dirty="0"/>
          </a:p>
        </p:txBody>
      </p:sp>
      <p:pic>
        <p:nvPicPr>
          <p:cNvPr id="9" name="image5.png">
            <a:extLst>
              <a:ext uri="{FF2B5EF4-FFF2-40B4-BE49-F238E27FC236}">
                <a16:creationId xmlns:a16="http://schemas.microsoft.com/office/drawing/2014/main" id="{7E061FA4-73C9-5AB7-6850-976186415A84}"/>
              </a:ext>
            </a:extLst>
          </p:cNvPr>
          <p:cNvPicPr/>
          <p:nvPr/>
        </p:nvPicPr>
        <p:blipFill>
          <a:blip r:embed="rId2"/>
          <a:srcRect/>
          <a:stretch>
            <a:fillRect/>
          </a:stretch>
        </p:blipFill>
        <p:spPr>
          <a:xfrm>
            <a:off x="1" y="1117600"/>
            <a:ext cx="12192000" cy="5705754"/>
          </a:xfrm>
          <a:prstGeom prst="rect">
            <a:avLst/>
          </a:prstGeom>
          <a:ln/>
        </p:spPr>
      </p:pic>
    </p:spTree>
    <p:extLst>
      <p:ext uri="{BB962C8B-B14F-4D97-AF65-F5344CB8AC3E}">
        <p14:creationId xmlns:p14="http://schemas.microsoft.com/office/powerpoint/2010/main" val="4212917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2A1A6-C70B-58C9-900C-1DC0F6B4C6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282BB7-AB4F-243F-3017-2460F56308BF}"/>
              </a:ext>
            </a:extLst>
          </p:cNvPr>
          <p:cNvSpPr>
            <a:spLocks noGrp="1"/>
          </p:cNvSpPr>
          <p:nvPr>
            <p:ph type="title"/>
          </p:nvPr>
        </p:nvSpPr>
        <p:spPr>
          <a:xfrm>
            <a:off x="960120" y="34646"/>
            <a:ext cx="10268712" cy="1700784"/>
          </a:xfrm>
        </p:spPr>
        <p:txBody>
          <a:bodyPr/>
          <a:lstStyle/>
          <a:p>
            <a:r>
              <a:rPr lang="en-US" dirty="0"/>
              <a:t>Results</a:t>
            </a:r>
          </a:p>
        </p:txBody>
      </p:sp>
      <p:sp>
        <p:nvSpPr>
          <p:cNvPr id="7" name="Slide Number Placeholder 9">
            <a:extLst>
              <a:ext uri="{FF2B5EF4-FFF2-40B4-BE49-F238E27FC236}">
                <a16:creationId xmlns:a16="http://schemas.microsoft.com/office/drawing/2014/main" id="{24891F72-B291-749A-41DF-F1CDE3368B89}"/>
              </a:ext>
            </a:extLst>
          </p:cNvPr>
          <p:cNvSpPr>
            <a:spLocks noGrp="1"/>
          </p:cNvSpPr>
          <p:nvPr>
            <p:ph type="sldNum" sz="quarter" idx="12"/>
          </p:nvPr>
        </p:nvSpPr>
        <p:spPr>
          <a:xfrm>
            <a:off x="10296144" y="6356350"/>
            <a:ext cx="932688" cy="365125"/>
          </a:xfrm>
        </p:spPr>
        <p:txBody>
          <a:bodyPr/>
          <a:lstStyle/>
          <a:p>
            <a:fld id="{F97E8200-1950-409B-82E7-99938E7AE355}" type="slidenum">
              <a:rPr lang="en-US" smtClean="0"/>
              <a:pPr/>
              <a:t>11</a:t>
            </a:fld>
            <a:endParaRPr lang="en-US" dirty="0"/>
          </a:p>
        </p:txBody>
      </p:sp>
      <p:pic>
        <p:nvPicPr>
          <p:cNvPr id="3" name="image6.png">
            <a:extLst>
              <a:ext uri="{FF2B5EF4-FFF2-40B4-BE49-F238E27FC236}">
                <a16:creationId xmlns:a16="http://schemas.microsoft.com/office/drawing/2014/main" id="{B0EE4955-48AF-F8D1-CB3D-E2B1A3443ECC}"/>
              </a:ext>
            </a:extLst>
          </p:cNvPr>
          <p:cNvPicPr/>
          <p:nvPr/>
        </p:nvPicPr>
        <p:blipFill>
          <a:blip r:embed="rId2"/>
          <a:srcRect/>
          <a:stretch>
            <a:fillRect/>
          </a:stretch>
        </p:blipFill>
        <p:spPr>
          <a:xfrm>
            <a:off x="-1" y="1576915"/>
            <a:ext cx="6094476" cy="4779435"/>
          </a:xfrm>
          <a:prstGeom prst="rect">
            <a:avLst/>
          </a:prstGeom>
          <a:ln/>
        </p:spPr>
      </p:pic>
      <p:pic>
        <p:nvPicPr>
          <p:cNvPr id="4" name="image9.png">
            <a:extLst>
              <a:ext uri="{FF2B5EF4-FFF2-40B4-BE49-F238E27FC236}">
                <a16:creationId xmlns:a16="http://schemas.microsoft.com/office/drawing/2014/main" id="{8E5FF04A-43DC-CDBB-DBF5-167F2CDE1A87}"/>
              </a:ext>
            </a:extLst>
          </p:cNvPr>
          <p:cNvPicPr/>
          <p:nvPr/>
        </p:nvPicPr>
        <p:blipFill>
          <a:blip r:embed="rId3"/>
          <a:srcRect/>
          <a:stretch>
            <a:fillRect/>
          </a:stretch>
        </p:blipFill>
        <p:spPr>
          <a:xfrm>
            <a:off x="6094475" y="1576915"/>
            <a:ext cx="6094477" cy="4569885"/>
          </a:xfrm>
          <a:prstGeom prst="rect">
            <a:avLst/>
          </a:prstGeom>
          <a:ln/>
        </p:spPr>
      </p:pic>
    </p:spTree>
    <p:extLst>
      <p:ext uri="{BB962C8B-B14F-4D97-AF65-F5344CB8AC3E}">
        <p14:creationId xmlns:p14="http://schemas.microsoft.com/office/powerpoint/2010/main" val="3791483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424DE-F1A6-0B00-CC42-6EA732834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399588-DBC7-8EA8-53F5-AC70F269773D}"/>
              </a:ext>
            </a:extLst>
          </p:cNvPr>
          <p:cNvSpPr>
            <a:spLocks noGrp="1"/>
          </p:cNvSpPr>
          <p:nvPr>
            <p:ph type="title"/>
          </p:nvPr>
        </p:nvSpPr>
        <p:spPr>
          <a:xfrm>
            <a:off x="960120" y="34646"/>
            <a:ext cx="10268712" cy="1700784"/>
          </a:xfrm>
        </p:spPr>
        <p:txBody>
          <a:bodyPr/>
          <a:lstStyle/>
          <a:p>
            <a:r>
              <a:rPr lang="en-US" dirty="0"/>
              <a:t>Results</a:t>
            </a:r>
          </a:p>
        </p:txBody>
      </p:sp>
      <p:sp>
        <p:nvSpPr>
          <p:cNvPr id="7" name="Slide Number Placeholder 9">
            <a:extLst>
              <a:ext uri="{FF2B5EF4-FFF2-40B4-BE49-F238E27FC236}">
                <a16:creationId xmlns:a16="http://schemas.microsoft.com/office/drawing/2014/main" id="{BFDD5D7C-D74E-2336-4D10-320297802A65}"/>
              </a:ext>
            </a:extLst>
          </p:cNvPr>
          <p:cNvSpPr>
            <a:spLocks noGrp="1"/>
          </p:cNvSpPr>
          <p:nvPr>
            <p:ph type="sldNum" sz="quarter" idx="12"/>
          </p:nvPr>
        </p:nvSpPr>
        <p:spPr>
          <a:xfrm>
            <a:off x="10296144" y="6356350"/>
            <a:ext cx="932688" cy="365125"/>
          </a:xfrm>
        </p:spPr>
        <p:txBody>
          <a:bodyPr/>
          <a:lstStyle/>
          <a:p>
            <a:fld id="{F97E8200-1950-409B-82E7-99938E7AE355}" type="slidenum">
              <a:rPr lang="en-US" smtClean="0"/>
              <a:pPr/>
              <a:t>12</a:t>
            </a:fld>
            <a:endParaRPr lang="en-US" dirty="0"/>
          </a:p>
        </p:txBody>
      </p:sp>
      <p:pic>
        <p:nvPicPr>
          <p:cNvPr id="3" name="Picture 2">
            <a:extLst>
              <a:ext uri="{FF2B5EF4-FFF2-40B4-BE49-F238E27FC236}">
                <a16:creationId xmlns:a16="http://schemas.microsoft.com/office/drawing/2014/main" id="{347EB97A-4F18-B5F0-2591-9857430B4520}"/>
              </a:ext>
            </a:extLst>
          </p:cNvPr>
          <p:cNvPicPr>
            <a:picLocks noChangeAspect="1"/>
          </p:cNvPicPr>
          <p:nvPr/>
        </p:nvPicPr>
        <p:blipFill>
          <a:blip r:embed="rId2"/>
          <a:stretch>
            <a:fillRect/>
          </a:stretch>
        </p:blipFill>
        <p:spPr>
          <a:xfrm>
            <a:off x="0" y="1303867"/>
            <a:ext cx="12191999" cy="5519487"/>
          </a:xfrm>
          <a:prstGeom prst="rect">
            <a:avLst/>
          </a:prstGeom>
        </p:spPr>
      </p:pic>
    </p:spTree>
    <p:extLst>
      <p:ext uri="{BB962C8B-B14F-4D97-AF65-F5344CB8AC3E}">
        <p14:creationId xmlns:p14="http://schemas.microsoft.com/office/powerpoint/2010/main" val="3925399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CEB845D9-890B-484B-975B-B5F85434B469}"/>
              </a:ext>
            </a:extLst>
          </p:cNvPr>
          <p:cNvSpPr>
            <a:spLocks noGrp="1"/>
          </p:cNvSpPr>
          <p:nvPr>
            <p:ph type="title"/>
          </p:nvPr>
        </p:nvSpPr>
        <p:spPr>
          <a:xfrm>
            <a:off x="771830" y="635000"/>
            <a:ext cx="5171770" cy="2546350"/>
          </a:xfrm>
        </p:spPr>
        <p:txBody>
          <a:bodyPr>
            <a:normAutofit fontScale="90000"/>
          </a:bodyPr>
          <a:lstStyle/>
          <a:p>
            <a:r>
              <a:rPr lang="en-US" dirty="0"/>
              <a:t>How can you support your Bac Mission?</a:t>
            </a:r>
          </a:p>
        </p:txBody>
      </p:sp>
      <p:sp>
        <p:nvSpPr>
          <p:cNvPr id="10" name="Slide Number Placeholder 9">
            <a:extLst>
              <a:ext uri="{FF2B5EF4-FFF2-40B4-BE49-F238E27FC236}">
                <a16:creationId xmlns:a16="http://schemas.microsoft.com/office/drawing/2014/main" id="{BA3E8286-FBE7-457A-986D-0678299D2B06}"/>
              </a:ext>
            </a:extLst>
          </p:cNvPr>
          <p:cNvSpPr>
            <a:spLocks noGrp="1"/>
          </p:cNvSpPr>
          <p:nvPr>
            <p:ph type="sldNum" sz="quarter" idx="12"/>
          </p:nvPr>
        </p:nvSpPr>
        <p:spPr>
          <a:xfrm>
            <a:off x="10296144" y="6356350"/>
            <a:ext cx="932688" cy="365125"/>
          </a:xfrm>
        </p:spPr>
        <p:txBody>
          <a:bodyPr/>
          <a:lstStyle/>
          <a:p>
            <a:fld id="{F97E8200-1950-409B-82E7-99938E7AE355}" type="slidenum">
              <a:rPr lang="en-US" smtClean="0"/>
              <a:pPr/>
              <a:t>13</a:t>
            </a:fld>
            <a:endParaRPr lang="en-US" dirty="0"/>
          </a:p>
        </p:txBody>
      </p:sp>
      <p:pic>
        <p:nvPicPr>
          <p:cNvPr id="2" name="Picture 1">
            <a:extLst>
              <a:ext uri="{FF2B5EF4-FFF2-40B4-BE49-F238E27FC236}">
                <a16:creationId xmlns:a16="http://schemas.microsoft.com/office/drawing/2014/main" id="{4B75C386-C79E-59F2-3398-7758DBA7AAE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98" y="3515237"/>
            <a:ext cx="5048247" cy="2699826"/>
          </a:xfrm>
          <a:prstGeom prst="rect">
            <a:avLst/>
          </a:prstGeom>
          <a:noFill/>
          <a:ln>
            <a:noFill/>
          </a:ln>
        </p:spPr>
      </p:pic>
      <p:pic>
        <p:nvPicPr>
          <p:cNvPr id="8" name="Picture Placeholder 7">
            <a:extLst>
              <a:ext uri="{FF2B5EF4-FFF2-40B4-BE49-F238E27FC236}">
                <a16:creationId xmlns:a16="http://schemas.microsoft.com/office/drawing/2014/main" id="{23CF8D76-FC50-2891-7D51-EE77BB605439}"/>
              </a:ext>
            </a:extLst>
          </p:cNvPr>
          <p:cNvPicPr>
            <a:picLocks noGrp="1" noChangeAspect="1"/>
          </p:cNvPicPr>
          <p:nvPr>
            <p:ph type="pic" sz="quarter" idx="13"/>
          </p:nvPr>
        </p:nvPicPr>
        <p:blipFill>
          <a:blip r:embed="rId4"/>
          <a:srcRect l="17620" r="17620"/>
          <a:stretch>
            <a:fillRect/>
          </a:stretch>
        </p:blipFill>
        <p:spPr/>
      </p:pic>
      <p:pic>
        <p:nvPicPr>
          <p:cNvPr id="14" name="Picture Placeholder 13">
            <a:extLst>
              <a:ext uri="{FF2B5EF4-FFF2-40B4-BE49-F238E27FC236}">
                <a16:creationId xmlns:a16="http://schemas.microsoft.com/office/drawing/2014/main" id="{73FC03C8-0438-F597-4F4B-ACBB3018A8FF}"/>
              </a:ext>
            </a:extLst>
          </p:cNvPr>
          <p:cNvPicPr>
            <a:picLocks noGrp="1" noChangeAspect="1"/>
          </p:cNvPicPr>
          <p:nvPr>
            <p:ph type="pic" sz="quarter" idx="14"/>
          </p:nvPr>
        </p:nvPicPr>
        <p:blipFill>
          <a:blip r:embed="rId5"/>
          <a:srcRect l="17620" r="17620"/>
          <a:stretch>
            <a:fillRect/>
          </a:stretch>
        </p:blipFill>
        <p:spPr/>
      </p:pic>
      <p:pic>
        <p:nvPicPr>
          <p:cNvPr id="21" name="Picture Placeholder 20">
            <a:extLst>
              <a:ext uri="{FF2B5EF4-FFF2-40B4-BE49-F238E27FC236}">
                <a16:creationId xmlns:a16="http://schemas.microsoft.com/office/drawing/2014/main" id="{3B0D7006-CFB4-1D39-61A0-81BE65D3AD99}"/>
              </a:ext>
            </a:extLst>
          </p:cNvPr>
          <p:cNvPicPr>
            <a:picLocks noGrp="1" noChangeAspect="1"/>
          </p:cNvPicPr>
          <p:nvPr>
            <p:ph type="pic" sz="quarter" idx="15"/>
          </p:nvPr>
        </p:nvPicPr>
        <p:blipFill>
          <a:blip r:embed="rId6"/>
          <a:srcRect l="6435" r="6435"/>
          <a:stretch>
            <a:fillRect/>
          </a:stretch>
        </p:blipFill>
        <p:spPr>
          <a:xfrm rot="5400000">
            <a:off x="6564313" y="3846513"/>
            <a:ext cx="2554287" cy="2198687"/>
          </a:xfrm>
        </p:spPr>
      </p:pic>
      <p:pic>
        <p:nvPicPr>
          <p:cNvPr id="27" name="Picture Placeholder 26">
            <a:extLst>
              <a:ext uri="{FF2B5EF4-FFF2-40B4-BE49-F238E27FC236}">
                <a16:creationId xmlns:a16="http://schemas.microsoft.com/office/drawing/2014/main" id="{96E65D12-28B9-1046-D0EF-14FA7EFDD74F}"/>
              </a:ext>
            </a:extLst>
          </p:cNvPr>
          <p:cNvPicPr>
            <a:picLocks noGrp="1" noChangeAspect="1"/>
          </p:cNvPicPr>
          <p:nvPr>
            <p:ph type="pic" sz="quarter" idx="16"/>
          </p:nvPr>
        </p:nvPicPr>
        <p:blipFill>
          <a:blip r:embed="rId7"/>
          <a:srcRect l="17620" r="17620"/>
          <a:stretch>
            <a:fillRect/>
          </a:stretch>
        </p:blipFill>
        <p:spPr/>
      </p:pic>
    </p:spTree>
    <p:extLst>
      <p:ext uri="{BB962C8B-B14F-4D97-AF65-F5344CB8AC3E}">
        <p14:creationId xmlns:p14="http://schemas.microsoft.com/office/powerpoint/2010/main" val="1836265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a:extLst>
              <a:ext uri="{FF2B5EF4-FFF2-40B4-BE49-F238E27FC236}">
                <a16:creationId xmlns:a16="http://schemas.microsoft.com/office/drawing/2014/main" id="{D9F93E89-6BB0-44BD-A234-9F0747573935}"/>
              </a:ext>
            </a:extLst>
          </p:cNvPr>
          <p:cNvSpPr>
            <a:spLocks noGrp="1"/>
          </p:cNvSpPr>
          <p:nvPr>
            <p:ph type="title"/>
          </p:nvPr>
        </p:nvSpPr>
        <p:spPr>
          <a:xfrm>
            <a:off x="4555193" y="3036762"/>
            <a:ext cx="7136064" cy="1700784"/>
          </a:xfrm>
        </p:spPr>
        <p:txBody>
          <a:bodyPr/>
          <a:lstStyle/>
          <a:p>
            <a:pPr algn="ctr"/>
            <a:r>
              <a:rPr lang="en-US" dirty="0"/>
              <a:t>THANK YOU</a:t>
            </a:r>
          </a:p>
        </p:txBody>
      </p:sp>
      <p:sp>
        <p:nvSpPr>
          <p:cNvPr id="17" name="Content Placeholder 16">
            <a:extLst>
              <a:ext uri="{FF2B5EF4-FFF2-40B4-BE49-F238E27FC236}">
                <a16:creationId xmlns:a16="http://schemas.microsoft.com/office/drawing/2014/main" id="{19606920-6D8A-4305-AB8A-83B7F93915CE}"/>
              </a:ext>
            </a:extLst>
          </p:cNvPr>
          <p:cNvSpPr>
            <a:spLocks noGrp="1"/>
          </p:cNvSpPr>
          <p:nvPr>
            <p:ph idx="1"/>
          </p:nvPr>
        </p:nvSpPr>
        <p:spPr>
          <a:xfrm>
            <a:off x="4365171" y="5355583"/>
            <a:ext cx="2452770" cy="577153"/>
          </a:xfrm>
        </p:spPr>
        <p:txBody>
          <a:bodyPr>
            <a:noAutofit/>
          </a:bodyPr>
          <a:lstStyle/>
          <a:p>
            <a:r>
              <a:rPr lang="en-US" sz="2400" dirty="0"/>
              <a:t>Harold Niehaus</a:t>
            </a:r>
          </a:p>
        </p:txBody>
      </p:sp>
      <p:sp>
        <p:nvSpPr>
          <p:cNvPr id="13" name="Content Placeholder 12">
            <a:extLst>
              <a:ext uri="{FF2B5EF4-FFF2-40B4-BE49-F238E27FC236}">
                <a16:creationId xmlns:a16="http://schemas.microsoft.com/office/drawing/2014/main" id="{27C60074-2066-4765-88F0-BC4B57CC1F9D}"/>
              </a:ext>
            </a:extLst>
          </p:cNvPr>
          <p:cNvSpPr>
            <a:spLocks noGrp="1"/>
          </p:cNvSpPr>
          <p:nvPr>
            <p:ph idx="16"/>
          </p:nvPr>
        </p:nvSpPr>
        <p:spPr>
          <a:xfrm>
            <a:off x="6984436" y="5355583"/>
            <a:ext cx="4835031" cy="577153"/>
          </a:xfrm>
        </p:spPr>
        <p:txBody>
          <a:bodyPr>
            <a:noAutofit/>
          </a:bodyPr>
          <a:lstStyle/>
          <a:p>
            <a:r>
              <a:rPr lang="en-US" sz="2000" dirty="0">
                <a:hlinkClick r:id="rId3"/>
              </a:rPr>
              <a:t>harold.niehaus@preblecountyesc.org</a:t>
            </a:r>
            <a:endParaRPr lang="en-US" sz="2000" dirty="0"/>
          </a:p>
          <a:p>
            <a:endParaRPr lang="en-US" sz="2000" dirty="0"/>
          </a:p>
        </p:txBody>
      </p:sp>
      <p:sp>
        <p:nvSpPr>
          <p:cNvPr id="10" name="Slide Number Placeholder 9">
            <a:extLst>
              <a:ext uri="{FF2B5EF4-FFF2-40B4-BE49-F238E27FC236}">
                <a16:creationId xmlns:a16="http://schemas.microsoft.com/office/drawing/2014/main" id="{F024E6B4-6182-4098-B9C0-B254AD638287}"/>
              </a:ext>
            </a:extLst>
          </p:cNvPr>
          <p:cNvSpPr>
            <a:spLocks noGrp="1"/>
          </p:cNvSpPr>
          <p:nvPr>
            <p:ph type="sldNum" sz="quarter" idx="12"/>
          </p:nvPr>
        </p:nvSpPr>
        <p:spPr>
          <a:xfrm>
            <a:off x="10296144" y="6356350"/>
            <a:ext cx="932688" cy="365125"/>
          </a:xfrm>
        </p:spPr>
        <p:txBody>
          <a:bodyPr/>
          <a:lstStyle/>
          <a:p>
            <a:fld id="{F97E8200-1950-409B-82E7-99938E7AE355}" type="slidenum">
              <a:rPr lang="en-US" smtClean="0"/>
              <a:pPr/>
              <a:t>14</a:t>
            </a:fld>
            <a:endParaRPr lang="en-US" dirty="0"/>
          </a:p>
        </p:txBody>
      </p:sp>
      <p:pic>
        <p:nvPicPr>
          <p:cNvPr id="5" name="Picture Placeholder 4">
            <a:extLst>
              <a:ext uri="{FF2B5EF4-FFF2-40B4-BE49-F238E27FC236}">
                <a16:creationId xmlns:a16="http://schemas.microsoft.com/office/drawing/2014/main" id="{5DCB331D-E931-4EFE-A3E8-BA3334889393}"/>
              </a:ext>
            </a:extLst>
          </p:cNvPr>
          <p:cNvPicPr>
            <a:picLocks noGrp="1" noChangeAspect="1"/>
          </p:cNvPicPr>
          <p:nvPr>
            <p:ph type="pic" sz="quarter" idx="15"/>
          </p:nvPr>
        </p:nvPicPr>
        <p:blipFill>
          <a:blip r:embed="rId4"/>
          <a:srcRect l="11475" r="11475"/>
          <a:stretch>
            <a:fillRect/>
          </a:stretch>
        </p:blipFill>
        <p:spPr>
          <a:xfrm>
            <a:off x="-12805" y="1225484"/>
            <a:ext cx="5008137" cy="3951807"/>
          </a:xfrm>
        </p:spPr>
      </p:pic>
    </p:spTree>
    <p:extLst>
      <p:ext uri="{BB962C8B-B14F-4D97-AF65-F5344CB8AC3E}">
        <p14:creationId xmlns:p14="http://schemas.microsoft.com/office/powerpoint/2010/main" val="2452352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a:extLst>
              <a:ext uri="{FF2B5EF4-FFF2-40B4-BE49-F238E27FC236}">
                <a16:creationId xmlns:a16="http://schemas.microsoft.com/office/drawing/2014/main" id="{742A82AB-F005-49A7-9C16-0AF17C1E992A}"/>
              </a:ext>
            </a:extLst>
          </p:cNvPr>
          <p:cNvSpPr>
            <a:spLocks noGrp="1"/>
          </p:cNvSpPr>
          <p:nvPr>
            <p:ph type="title"/>
          </p:nvPr>
        </p:nvSpPr>
        <p:spPr>
          <a:xfrm>
            <a:off x="966213" y="336958"/>
            <a:ext cx="10616187" cy="1700784"/>
          </a:xfrm>
        </p:spPr>
        <p:txBody>
          <a:bodyPr/>
          <a:lstStyle/>
          <a:p>
            <a:r>
              <a:rPr lang="en-US" dirty="0"/>
              <a:t>AGENDA</a:t>
            </a:r>
          </a:p>
        </p:txBody>
      </p:sp>
      <p:sp>
        <p:nvSpPr>
          <p:cNvPr id="29" name="Content Placeholder 28">
            <a:extLst>
              <a:ext uri="{FF2B5EF4-FFF2-40B4-BE49-F238E27FC236}">
                <a16:creationId xmlns:a16="http://schemas.microsoft.com/office/drawing/2014/main" id="{72142BC0-18E5-42CE-A02F-AC348DDCE465}"/>
              </a:ext>
            </a:extLst>
          </p:cNvPr>
          <p:cNvSpPr>
            <a:spLocks noGrp="1"/>
          </p:cNvSpPr>
          <p:nvPr>
            <p:ph idx="1"/>
          </p:nvPr>
        </p:nvSpPr>
        <p:spPr>
          <a:xfrm>
            <a:off x="960120" y="2587752"/>
            <a:ext cx="3694176" cy="3258102"/>
          </a:xfrm>
        </p:spPr>
        <p:txBody>
          <a:bodyPr anchor="ctr"/>
          <a:lstStyle/>
          <a:p>
            <a:r>
              <a:rPr lang="en-US" dirty="0"/>
              <a:t>Preble Co BAC Mission</a:t>
            </a:r>
          </a:p>
          <a:p>
            <a:r>
              <a:rPr lang="en-US" dirty="0"/>
              <a:t>Career Connections Director “Charge”</a:t>
            </a:r>
          </a:p>
          <a:p>
            <a:r>
              <a:rPr lang="en-US" dirty="0"/>
              <a:t>Collaboration</a:t>
            </a:r>
          </a:p>
          <a:p>
            <a:r>
              <a:rPr lang="en-US" dirty="0"/>
              <a:t>Support</a:t>
            </a:r>
          </a:p>
        </p:txBody>
      </p:sp>
      <p:pic>
        <p:nvPicPr>
          <p:cNvPr id="34" name="Picture Placeholder 33" descr="A picture containing text, building, outdoor, sky">
            <a:extLst>
              <a:ext uri="{FF2B5EF4-FFF2-40B4-BE49-F238E27FC236}">
                <a16:creationId xmlns:a16="http://schemas.microsoft.com/office/drawing/2014/main" id="{E23E4EA2-AE1C-4911-AC13-FD854477A2FB}"/>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val="0"/>
              </a:ext>
            </a:extLst>
          </a:blip>
          <a:srcRect/>
          <a:stretch/>
        </p:blipFill>
        <p:spPr>
          <a:xfrm>
            <a:off x="5297764" y="2265363"/>
            <a:ext cx="3479524" cy="3951287"/>
          </a:xfrm>
        </p:spPr>
      </p:pic>
      <p:sp>
        <p:nvSpPr>
          <p:cNvPr id="8" name="Slide Number Placeholder 9">
            <a:extLst>
              <a:ext uri="{FF2B5EF4-FFF2-40B4-BE49-F238E27FC236}">
                <a16:creationId xmlns:a16="http://schemas.microsoft.com/office/drawing/2014/main" id="{E50D8CA2-FDF5-4FB0-A313-B120969EA663}"/>
              </a:ext>
            </a:extLst>
          </p:cNvPr>
          <p:cNvSpPr>
            <a:spLocks noGrp="1"/>
          </p:cNvSpPr>
          <p:nvPr>
            <p:ph type="sldNum" sz="quarter" idx="12"/>
          </p:nvPr>
        </p:nvSpPr>
        <p:spPr>
          <a:xfrm>
            <a:off x="10296144" y="6356350"/>
            <a:ext cx="932688" cy="365125"/>
          </a:xfrm>
        </p:spPr>
        <p:txBody>
          <a:bodyPr/>
          <a:lstStyle/>
          <a:p>
            <a:fld id="{F97E8200-1950-409B-82E7-99938E7AE355}" type="slidenum">
              <a:rPr lang="en-US" smtClean="0"/>
              <a:pPr/>
              <a:t>2</a:t>
            </a:fld>
            <a:endParaRPr lang="en-US" dirty="0"/>
          </a:p>
        </p:txBody>
      </p:sp>
      <p:pic>
        <p:nvPicPr>
          <p:cNvPr id="2" name="Picture 1">
            <a:extLst>
              <a:ext uri="{FF2B5EF4-FFF2-40B4-BE49-F238E27FC236}">
                <a16:creationId xmlns:a16="http://schemas.microsoft.com/office/drawing/2014/main" id="{AEB41698-1029-A4A0-E95B-871BB4714EE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6069" y="37492"/>
            <a:ext cx="3740150" cy="2000250"/>
          </a:xfrm>
          <a:prstGeom prst="rect">
            <a:avLst/>
          </a:prstGeom>
          <a:noFill/>
          <a:ln>
            <a:noFill/>
          </a:ln>
        </p:spPr>
      </p:pic>
      <p:pic>
        <p:nvPicPr>
          <p:cNvPr id="16" name="Picture 15">
            <a:extLst>
              <a:ext uri="{FF2B5EF4-FFF2-40B4-BE49-F238E27FC236}">
                <a16:creationId xmlns:a16="http://schemas.microsoft.com/office/drawing/2014/main" id="{1F7D846B-29C5-22E7-D7A1-4FDAE74FBFC5}"/>
              </a:ext>
            </a:extLst>
          </p:cNvPr>
          <p:cNvPicPr>
            <a:picLocks noChangeAspect="1"/>
          </p:cNvPicPr>
          <p:nvPr/>
        </p:nvPicPr>
        <p:blipFill>
          <a:blip r:embed="rId4"/>
          <a:stretch>
            <a:fillRect/>
          </a:stretch>
        </p:blipFill>
        <p:spPr>
          <a:xfrm>
            <a:off x="5292158" y="2241550"/>
            <a:ext cx="3528516" cy="3975100"/>
          </a:xfrm>
          <a:prstGeom prst="rect">
            <a:avLst/>
          </a:prstGeom>
        </p:spPr>
      </p:pic>
      <p:pic>
        <p:nvPicPr>
          <p:cNvPr id="20" name="Picture Placeholder 19">
            <a:extLst>
              <a:ext uri="{FF2B5EF4-FFF2-40B4-BE49-F238E27FC236}">
                <a16:creationId xmlns:a16="http://schemas.microsoft.com/office/drawing/2014/main" id="{F25F0532-FA27-8BA5-B216-A9F907E5DF80}"/>
              </a:ext>
            </a:extLst>
          </p:cNvPr>
          <p:cNvPicPr>
            <a:picLocks noGrp="1" noChangeAspect="1"/>
          </p:cNvPicPr>
          <p:nvPr>
            <p:ph type="pic" sz="quarter" idx="15"/>
          </p:nvPr>
        </p:nvPicPr>
        <p:blipFill>
          <a:blip r:embed="rId5"/>
          <a:srcRect l="17592" r="17592"/>
          <a:stretch>
            <a:fillRect/>
          </a:stretch>
        </p:blipFill>
        <p:spPr/>
      </p:pic>
    </p:spTree>
    <p:extLst>
      <p:ext uri="{BB962C8B-B14F-4D97-AF65-F5344CB8AC3E}">
        <p14:creationId xmlns:p14="http://schemas.microsoft.com/office/powerpoint/2010/main" val="2593787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16D8A-2E12-4C9A-8001-077CF283056F}"/>
              </a:ext>
            </a:extLst>
          </p:cNvPr>
          <p:cNvSpPr>
            <a:spLocks noGrp="1"/>
          </p:cNvSpPr>
          <p:nvPr>
            <p:ph type="title"/>
          </p:nvPr>
        </p:nvSpPr>
        <p:spPr>
          <a:xfrm>
            <a:off x="960438" y="317499"/>
            <a:ext cx="4500737" cy="2095501"/>
          </a:xfrm>
        </p:spPr>
        <p:txBody>
          <a:bodyPr>
            <a:normAutofit/>
          </a:bodyPr>
          <a:lstStyle/>
          <a:p>
            <a:r>
              <a:rPr lang="en-US" dirty="0"/>
              <a:t>introduction</a:t>
            </a:r>
          </a:p>
        </p:txBody>
      </p:sp>
      <p:sp>
        <p:nvSpPr>
          <p:cNvPr id="42" name="Content Placeholder 41">
            <a:extLst>
              <a:ext uri="{FF2B5EF4-FFF2-40B4-BE49-F238E27FC236}">
                <a16:creationId xmlns:a16="http://schemas.microsoft.com/office/drawing/2014/main" id="{69D5268B-B9FF-4EF5-90FE-EC2BBE068171}"/>
              </a:ext>
            </a:extLst>
          </p:cNvPr>
          <p:cNvSpPr>
            <a:spLocks noGrp="1"/>
          </p:cNvSpPr>
          <p:nvPr>
            <p:ph idx="1"/>
          </p:nvPr>
        </p:nvSpPr>
        <p:spPr>
          <a:xfrm>
            <a:off x="892417" y="1092226"/>
            <a:ext cx="4500737" cy="3594100"/>
          </a:xfrm>
        </p:spPr>
        <p:txBody>
          <a:bodyPr>
            <a:normAutofit/>
          </a:bodyPr>
          <a:lstStyle/>
          <a:p>
            <a:r>
              <a:rPr lang="en-US" dirty="0"/>
              <a:t>The power of Career Connections in driving forward the mission of the Preble County ESC Business Advisory Council (BAC). </a:t>
            </a:r>
          </a:p>
        </p:txBody>
      </p:sp>
      <p:pic>
        <p:nvPicPr>
          <p:cNvPr id="15" name="Picture Placeholder 14" descr="A brick wall with a word painted on it">
            <a:extLst>
              <a:ext uri="{FF2B5EF4-FFF2-40B4-BE49-F238E27FC236}">
                <a16:creationId xmlns:a16="http://schemas.microsoft.com/office/drawing/2014/main" id="{BE32D43A-F9E0-4193-81D0-A9A8A08EF7E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6094474" y="0"/>
            <a:ext cx="3046351" cy="3594100"/>
          </a:xfrm>
        </p:spPr>
      </p:pic>
      <p:pic>
        <p:nvPicPr>
          <p:cNvPr id="19" name="Picture Placeholder 18" descr="A close-up of a building black and white">
            <a:extLst>
              <a:ext uri="{FF2B5EF4-FFF2-40B4-BE49-F238E27FC236}">
                <a16:creationId xmlns:a16="http://schemas.microsoft.com/office/drawing/2014/main" id="{072F7D0B-B934-4714-AB6E-C61108C82C6F}"/>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9148763" y="-1"/>
            <a:ext cx="3048000" cy="3614781"/>
          </a:xfrm>
        </p:spPr>
      </p:pic>
      <p:pic>
        <p:nvPicPr>
          <p:cNvPr id="21" name="Picture Placeholder 20" descr="Picture of a train going through a city ">
            <a:extLst>
              <a:ext uri="{FF2B5EF4-FFF2-40B4-BE49-F238E27FC236}">
                <a16:creationId xmlns:a16="http://schemas.microsoft.com/office/drawing/2014/main" id="{86DC3AB9-5DEA-476D-AAA6-F455743198EB}"/>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a:stretch/>
        </p:blipFill>
        <p:spPr>
          <a:xfrm>
            <a:off x="6102350" y="4182533"/>
            <a:ext cx="5632450" cy="2015068"/>
          </a:xfrm>
        </p:spPr>
      </p:pic>
      <p:sp>
        <p:nvSpPr>
          <p:cNvPr id="17" name="Slide Number Placeholder 16">
            <a:extLst>
              <a:ext uri="{FF2B5EF4-FFF2-40B4-BE49-F238E27FC236}">
                <a16:creationId xmlns:a16="http://schemas.microsoft.com/office/drawing/2014/main" id="{D0A2AA5F-AC43-49A7-AA8B-D75C87AB02DC}"/>
              </a:ext>
            </a:extLst>
          </p:cNvPr>
          <p:cNvSpPr>
            <a:spLocks noGrp="1"/>
          </p:cNvSpPr>
          <p:nvPr>
            <p:ph type="sldNum" sz="quarter" idx="12"/>
          </p:nvPr>
        </p:nvSpPr>
        <p:spPr>
          <a:xfrm>
            <a:off x="10296144" y="6356350"/>
            <a:ext cx="932688" cy="365125"/>
          </a:xfrm>
        </p:spPr>
        <p:txBody>
          <a:bodyPr/>
          <a:lstStyle/>
          <a:p>
            <a:fld id="{F97E8200-1950-409B-82E7-99938E7AE355}" type="slidenum">
              <a:rPr lang="en-US" smtClean="0"/>
              <a:pPr/>
              <a:t>3</a:t>
            </a:fld>
            <a:endParaRPr lang="en-US" dirty="0"/>
          </a:p>
        </p:txBody>
      </p:sp>
      <p:pic>
        <p:nvPicPr>
          <p:cNvPr id="4" name="Picture 3">
            <a:extLst>
              <a:ext uri="{FF2B5EF4-FFF2-40B4-BE49-F238E27FC236}">
                <a16:creationId xmlns:a16="http://schemas.microsoft.com/office/drawing/2014/main" id="{AFB53801-A8B6-3AB0-3967-21B390F37CE8}"/>
              </a:ext>
            </a:extLst>
          </p:cNvPr>
          <p:cNvPicPr>
            <a:picLocks noChangeAspect="1"/>
          </p:cNvPicPr>
          <p:nvPr/>
        </p:nvPicPr>
        <p:blipFill>
          <a:blip r:embed="rId6"/>
          <a:stretch>
            <a:fillRect/>
          </a:stretch>
        </p:blipFill>
        <p:spPr>
          <a:xfrm>
            <a:off x="0" y="3614780"/>
            <a:ext cx="12183888" cy="3106694"/>
          </a:xfrm>
          <a:prstGeom prst="rect">
            <a:avLst/>
          </a:prstGeom>
        </p:spPr>
      </p:pic>
      <p:pic>
        <p:nvPicPr>
          <p:cNvPr id="6" name="Picture 5">
            <a:extLst>
              <a:ext uri="{FF2B5EF4-FFF2-40B4-BE49-F238E27FC236}">
                <a16:creationId xmlns:a16="http://schemas.microsoft.com/office/drawing/2014/main" id="{3F8797E5-9098-35B7-8467-16D55C3547C0}"/>
              </a:ext>
            </a:extLst>
          </p:cNvPr>
          <p:cNvPicPr>
            <a:picLocks noChangeAspect="1"/>
          </p:cNvPicPr>
          <p:nvPr/>
        </p:nvPicPr>
        <p:blipFill>
          <a:blip r:embed="rId7"/>
          <a:stretch>
            <a:fillRect/>
          </a:stretch>
        </p:blipFill>
        <p:spPr>
          <a:xfrm>
            <a:off x="6094474" y="0"/>
            <a:ext cx="6076949" cy="3614780"/>
          </a:xfrm>
          <a:prstGeom prst="rect">
            <a:avLst/>
          </a:prstGeom>
        </p:spPr>
      </p:pic>
    </p:spTree>
    <p:extLst>
      <p:ext uri="{BB962C8B-B14F-4D97-AF65-F5344CB8AC3E}">
        <p14:creationId xmlns:p14="http://schemas.microsoft.com/office/powerpoint/2010/main" val="192617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960120" y="768096"/>
            <a:ext cx="10268712" cy="3136392"/>
          </a:xfrm>
        </p:spPr>
        <p:txBody>
          <a:bodyPr/>
          <a:lstStyle/>
          <a:p>
            <a:r>
              <a:rPr lang="en-US" dirty="0"/>
              <a:t>Preble County BAC mission</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960120" y="4284133"/>
            <a:ext cx="10268712" cy="2116667"/>
          </a:xfrm>
        </p:spPr>
        <p:txBody>
          <a:bodyPr>
            <a:normAutofit fontScale="92500"/>
          </a:bodyPr>
          <a:lstStyle/>
          <a:p>
            <a:r>
              <a:rPr lang="en-US" dirty="0"/>
              <a:t>Create productive partnerships that will keep our “people” resources in Preble County and work with these resources to develop the needed skills to create productive workers and assets for our community.</a:t>
            </a:r>
          </a:p>
        </p:txBody>
      </p:sp>
    </p:spTree>
    <p:extLst>
      <p:ext uri="{BB962C8B-B14F-4D97-AF65-F5344CB8AC3E}">
        <p14:creationId xmlns:p14="http://schemas.microsoft.com/office/powerpoint/2010/main" val="3446797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15915-F849-FC49-6DAA-CA0F87BD78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6097D4-4AC2-DAF8-2B70-6EBCD9001F32}"/>
              </a:ext>
            </a:extLst>
          </p:cNvPr>
          <p:cNvSpPr>
            <a:spLocks noGrp="1"/>
          </p:cNvSpPr>
          <p:nvPr>
            <p:ph type="title"/>
          </p:nvPr>
        </p:nvSpPr>
        <p:spPr>
          <a:xfrm>
            <a:off x="960120" y="768096"/>
            <a:ext cx="10268712" cy="3136392"/>
          </a:xfrm>
        </p:spPr>
        <p:txBody>
          <a:bodyPr/>
          <a:lstStyle/>
          <a:p>
            <a:r>
              <a:rPr lang="en-US" dirty="0"/>
              <a:t>Career connections director “The charge”</a:t>
            </a:r>
          </a:p>
        </p:txBody>
      </p:sp>
      <p:sp>
        <p:nvSpPr>
          <p:cNvPr id="4" name="Text Placeholder 3">
            <a:extLst>
              <a:ext uri="{FF2B5EF4-FFF2-40B4-BE49-F238E27FC236}">
                <a16:creationId xmlns:a16="http://schemas.microsoft.com/office/drawing/2014/main" id="{0D9521E9-A63B-AA6E-E237-C0AC3986FC17}"/>
              </a:ext>
            </a:extLst>
          </p:cNvPr>
          <p:cNvSpPr>
            <a:spLocks noGrp="1"/>
          </p:cNvSpPr>
          <p:nvPr>
            <p:ph type="body" idx="1"/>
          </p:nvPr>
        </p:nvSpPr>
        <p:spPr>
          <a:xfrm>
            <a:off x="626533" y="4284133"/>
            <a:ext cx="11226800" cy="2404534"/>
          </a:xfrm>
        </p:spPr>
        <p:txBody>
          <a:bodyPr>
            <a:normAutofit fontScale="85000" lnSpcReduction="10000"/>
          </a:bodyPr>
          <a:lstStyle/>
          <a:p>
            <a:r>
              <a:rPr lang="en-US" dirty="0"/>
              <a:t>The Preble County Career Connection Director position is the liaison between the school districts and area businesses to develop, market, and coordinate activities that will expand students’ knowledge of local career opportunities and facilitate the educational attainment needed for the workforce. </a:t>
            </a:r>
          </a:p>
        </p:txBody>
      </p:sp>
    </p:spTree>
    <p:extLst>
      <p:ext uri="{BB962C8B-B14F-4D97-AF65-F5344CB8AC3E}">
        <p14:creationId xmlns:p14="http://schemas.microsoft.com/office/powerpoint/2010/main" val="3753510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0120" y="317814"/>
            <a:ext cx="10268712" cy="1700784"/>
          </a:xfrm>
        </p:spPr>
        <p:txBody>
          <a:bodyPr/>
          <a:lstStyle/>
          <a:p>
            <a:r>
              <a:rPr lang="en-US" dirty="0"/>
              <a:t>Collaboration</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a:xfrm>
            <a:off x="960121" y="2587752"/>
            <a:ext cx="4818888" cy="892048"/>
          </a:xfrm>
        </p:spPr>
        <p:txBody>
          <a:bodyPr/>
          <a:lstStyle/>
          <a:p>
            <a:r>
              <a:rPr lang="en-US" dirty="0"/>
              <a:t>Community resources</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960120" y="3594538"/>
            <a:ext cx="4818888" cy="2586806"/>
          </a:xfrm>
        </p:spPr>
        <p:txBody>
          <a:bodyPr vert="horz" lIns="91440" tIns="45720" rIns="91440" bIns="45720" rtlCol="0" anchor="t">
            <a:normAutofit/>
          </a:bodyPr>
          <a:lstStyle/>
          <a:p>
            <a:r>
              <a:rPr lang="en-US" dirty="0"/>
              <a:t>Event locations – schools; fairgrounds; businesses</a:t>
            </a:r>
          </a:p>
          <a:p>
            <a:r>
              <a:rPr lang="en-US" dirty="0"/>
              <a:t>Transportation – schools</a:t>
            </a:r>
          </a:p>
          <a:p>
            <a:r>
              <a:rPr lang="en-US" dirty="0"/>
              <a:t>Preble County Development Partnership – funding for credentialing and event support</a:t>
            </a:r>
          </a:p>
        </p:txBody>
      </p:sp>
      <p:sp>
        <p:nvSpPr>
          <p:cNvPr id="6" name="Text Placeholder 5">
            <a:extLst>
              <a:ext uri="{FF2B5EF4-FFF2-40B4-BE49-F238E27FC236}">
                <a16:creationId xmlns:a16="http://schemas.microsoft.com/office/drawing/2014/main" id="{F5018B6D-E395-49AD-92AD-AD69E3AB40C3}"/>
              </a:ext>
            </a:extLst>
          </p:cNvPr>
          <p:cNvSpPr>
            <a:spLocks noGrp="1"/>
          </p:cNvSpPr>
          <p:nvPr>
            <p:ph type="body" sz="quarter" idx="3"/>
          </p:nvPr>
        </p:nvSpPr>
        <p:spPr>
          <a:xfrm>
            <a:off x="6265333" y="2587752"/>
            <a:ext cx="4963499" cy="892048"/>
          </a:xfrm>
        </p:spPr>
        <p:txBody>
          <a:bodyPr/>
          <a:lstStyle/>
          <a:p>
            <a:r>
              <a:rPr lang="en-US" dirty="0"/>
              <a:t>Preble County Fairgrounds</a:t>
            </a:r>
          </a:p>
        </p:txBody>
      </p:sp>
      <p:sp>
        <p:nvSpPr>
          <p:cNvPr id="9" name="Slide Number Placeholder 9">
            <a:extLst>
              <a:ext uri="{FF2B5EF4-FFF2-40B4-BE49-F238E27FC236}">
                <a16:creationId xmlns:a16="http://schemas.microsoft.com/office/drawing/2014/main" id="{CC302B43-8755-4B25-A036-68EFC8791204}"/>
              </a:ext>
            </a:extLst>
          </p:cNvPr>
          <p:cNvSpPr>
            <a:spLocks noGrp="1"/>
          </p:cNvSpPr>
          <p:nvPr>
            <p:ph type="sldNum" sz="quarter" idx="12"/>
          </p:nvPr>
        </p:nvSpPr>
        <p:spPr>
          <a:xfrm>
            <a:off x="10296144" y="6356350"/>
            <a:ext cx="932688" cy="365125"/>
          </a:xfrm>
        </p:spPr>
        <p:txBody>
          <a:bodyPr/>
          <a:lstStyle/>
          <a:p>
            <a:fld id="{F97E8200-1950-409B-82E7-99938E7AE355}" type="slidenum">
              <a:rPr lang="en-US" smtClean="0"/>
              <a:pPr/>
              <a:t>6</a:t>
            </a:fld>
            <a:endParaRPr lang="en-US" dirty="0"/>
          </a:p>
        </p:txBody>
      </p:sp>
      <p:pic>
        <p:nvPicPr>
          <p:cNvPr id="12" name="Content Placeholder 11">
            <a:extLst>
              <a:ext uri="{FF2B5EF4-FFF2-40B4-BE49-F238E27FC236}">
                <a16:creationId xmlns:a16="http://schemas.microsoft.com/office/drawing/2014/main" id="{1305D121-7285-F380-0AD4-1002D5B556AD}"/>
              </a:ext>
            </a:extLst>
          </p:cNvPr>
          <p:cNvPicPr>
            <a:picLocks noGrp="1" noChangeAspect="1"/>
          </p:cNvPicPr>
          <p:nvPr>
            <p:ph sz="quarter" idx="4"/>
          </p:nvPr>
        </p:nvPicPr>
        <p:blipFill>
          <a:blip r:embed="rId2"/>
          <a:stretch>
            <a:fillRect/>
          </a:stretch>
        </p:blipFill>
        <p:spPr>
          <a:xfrm>
            <a:off x="5318355" y="3429001"/>
            <a:ext cx="6592292" cy="3111186"/>
          </a:xfrm>
        </p:spPr>
      </p:pic>
      <p:pic>
        <p:nvPicPr>
          <p:cNvPr id="14" name="Graphic 13" descr="Dollar with solid fill">
            <a:extLst>
              <a:ext uri="{FF2B5EF4-FFF2-40B4-BE49-F238E27FC236}">
                <a16:creationId xmlns:a16="http://schemas.microsoft.com/office/drawing/2014/main" id="{A91D0AC3-8C6E-39AB-21AC-D6AEAF0B40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1066" y="533589"/>
            <a:ext cx="914400" cy="1007343"/>
          </a:xfrm>
          <a:prstGeom prst="rect">
            <a:avLst/>
          </a:prstGeom>
        </p:spPr>
      </p:pic>
      <p:pic>
        <p:nvPicPr>
          <p:cNvPr id="1028" name="Picture 4" descr="Bus Clipart Images – Browse 9,873 Stock Photos, Vectors, and ...">
            <a:extLst>
              <a:ext uri="{FF2B5EF4-FFF2-40B4-BE49-F238E27FC236}">
                <a16:creationId xmlns:a16="http://schemas.microsoft.com/office/drawing/2014/main" id="{52CDA3F7-41A1-83F7-4278-0E4B3FBD54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0452" y="235077"/>
            <a:ext cx="1667764" cy="15696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00C0E90-6CD0-A469-30AC-04ED81013FF6}"/>
              </a:ext>
            </a:extLst>
          </p:cNvPr>
          <p:cNvSpPr txBox="1"/>
          <p:nvPr/>
        </p:nvSpPr>
        <p:spPr>
          <a:xfrm>
            <a:off x="8246533" y="252430"/>
            <a:ext cx="1614932" cy="1569660"/>
          </a:xfrm>
          <a:prstGeom prst="rect">
            <a:avLst/>
          </a:prstGeom>
          <a:solidFill>
            <a:schemeClr val="bg1"/>
          </a:solidFill>
        </p:spPr>
        <p:txBody>
          <a:bodyPr wrap="square" rtlCol="0">
            <a:spAutoFit/>
          </a:bodyPr>
          <a:lstStyle/>
          <a:p>
            <a:pPr algn="ctr"/>
            <a:r>
              <a:rPr lang="en-US" sz="9600" dirty="0"/>
              <a:t>$</a:t>
            </a:r>
          </a:p>
        </p:txBody>
      </p:sp>
    </p:spTree>
    <p:extLst>
      <p:ext uri="{BB962C8B-B14F-4D97-AF65-F5344CB8AC3E}">
        <p14:creationId xmlns:p14="http://schemas.microsoft.com/office/powerpoint/2010/main" val="2563119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832E0-BD4F-39DC-1935-D93CAC7288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541F24-A8F6-DD4F-9883-931574FF2D86}"/>
              </a:ext>
            </a:extLst>
          </p:cNvPr>
          <p:cNvSpPr>
            <a:spLocks noGrp="1"/>
          </p:cNvSpPr>
          <p:nvPr>
            <p:ph type="title"/>
          </p:nvPr>
        </p:nvSpPr>
        <p:spPr>
          <a:xfrm>
            <a:off x="960120" y="317814"/>
            <a:ext cx="10268712" cy="1700784"/>
          </a:xfrm>
        </p:spPr>
        <p:txBody>
          <a:bodyPr/>
          <a:lstStyle/>
          <a:p>
            <a:r>
              <a:rPr lang="en-US" dirty="0"/>
              <a:t>Collaboration</a:t>
            </a:r>
          </a:p>
        </p:txBody>
      </p:sp>
      <p:sp>
        <p:nvSpPr>
          <p:cNvPr id="3" name="Text Placeholder 2">
            <a:extLst>
              <a:ext uri="{FF2B5EF4-FFF2-40B4-BE49-F238E27FC236}">
                <a16:creationId xmlns:a16="http://schemas.microsoft.com/office/drawing/2014/main" id="{A9104589-67D2-2CDE-E6D6-94AD5BD1D528}"/>
              </a:ext>
            </a:extLst>
          </p:cNvPr>
          <p:cNvSpPr>
            <a:spLocks noGrp="1"/>
          </p:cNvSpPr>
          <p:nvPr>
            <p:ph type="body" idx="1"/>
          </p:nvPr>
        </p:nvSpPr>
        <p:spPr>
          <a:xfrm>
            <a:off x="960121" y="2587752"/>
            <a:ext cx="4818888" cy="892048"/>
          </a:xfrm>
        </p:spPr>
        <p:txBody>
          <a:bodyPr/>
          <a:lstStyle/>
          <a:p>
            <a:r>
              <a:rPr lang="en-US" dirty="0"/>
              <a:t>Schools</a:t>
            </a:r>
          </a:p>
        </p:txBody>
      </p:sp>
      <p:sp>
        <p:nvSpPr>
          <p:cNvPr id="4" name="Content Placeholder 3">
            <a:extLst>
              <a:ext uri="{FF2B5EF4-FFF2-40B4-BE49-F238E27FC236}">
                <a16:creationId xmlns:a16="http://schemas.microsoft.com/office/drawing/2014/main" id="{A555471E-F246-0293-A26B-D3F1EDC72FD8}"/>
              </a:ext>
            </a:extLst>
          </p:cNvPr>
          <p:cNvSpPr>
            <a:spLocks noGrp="1"/>
          </p:cNvSpPr>
          <p:nvPr>
            <p:ph sz="half" idx="2"/>
          </p:nvPr>
        </p:nvSpPr>
        <p:spPr>
          <a:xfrm>
            <a:off x="960120" y="3594538"/>
            <a:ext cx="4818888" cy="2586806"/>
          </a:xfrm>
        </p:spPr>
        <p:txBody>
          <a:bodyPr vert="horz" lIns="91440" tIns="45720" rIns="91440" bIns="45720" rtlCol="0" anchor="t">
            <a:normAutofit/>
          </a:bodyPr>
          <a:lstStyle/>
          <a:p>
            <a:r>
              <a:rPr lang="en-US" dirty="0"/>
              <a:t>Superintendents</a:t>
            </a:r>
          </a:p>
          <a:p>
            <a:r>
              <a:rPr lang="en-US" dirty="0"/>
              <a:t>Principals</a:t>
            </a:r>
          </a:p>
          <a:p>
            <a:r>
              <a:rPr lang="en-US" dirty="0"/>
              <a:t>Counselors</a:t>
            </a:r>
          </a:p>
          <a:p>
            <a:r>
              <a:rPr lang="en-US" dirty="0"/>
              <a:t>Staff</a:t>
            </a:r>
          </a:p>
        </p:txBody>
      </p:sp>
      <p:sp>
        <p:nvSpPr>
          <p:cNvPr id="6" name="Text Placeholder 5">
            <a:extLst>
              <a:ext uri="{FF2B5EF4-FFF2-40B4-BE49-F238E27FC236}">
                <a16:creationId xmlns:a16="http://schemas.microsoft.com/office/drawing/2014/main" id="{C9FABEA9-1C9C-F33D-044B-EA78ABEE6F79}"/>
              </a:ext>
            </a:extLst>
          </p:cNvPr>
          <p:cNvSpPr>
            <a:spLocks noGrp="1"/>
          </p:cNvSpPr>
          <p:nvPr>
            <p:ph type="body" sz="quarter" idx="3"/>
          </p:nvPr>
        </p:nvSpPr>
        <p:spPr>
          <a:xfrm>
            <a:off x="6094476" y="2587752"/>
            <a:ext cx="5921925" cy="892048"/>
          </a:xfrm>
        </p:spPr>
        <p:txBody>
          <a:bodyPr/>
          <a:lstStyle/>
          <a:p>
            <a:r>
              <a:rPr lang="en-US" dirty="0"/>
              <a:t>Monthly or quarterly meetings</a:t>
            </a:r>
          </a:p>
        </p:txBody>
      </p:sp>
      <p:sp>
        <p:nvSpPr>
          <p:cNvPr id="5" name="Content Placeholder 4">
            <a:extLst>
              <a:ext uri="{FF2B5EF4-FFF2-40B4-BE49-F238E27FC236}">
                <a16:creationId xmlns:a16="http://schemas.microsoft.com/office/drawing/2014/main" id="{0545816A-7443-7C47-2192-BB6FBBEF5649}"/>
              </a:ext>
            </a:extLst>
          </p:cNvPr>
          <p:cNvSpPr>
            <a:spLocks noGrp="1"/>
          </p:cNvSpPr>
          <p:nvPr>
            <p:ph sz="quarter" idx="4"/>
          </p:nvPr>
        </p:nvSpPr>
        <p:spPr>
          <a:xfrm>
            <a:off x="6409944" y="3594538"/>
            <a:ext cx="4664456" cy="2586806"/>
          </a:xfrm>
        </p:spPr>
        <p:txBody>
          <a:bodyPr>
            <a:normAutofit/>
          </a:bodyPr>
          <a:lstStyle/>
          <a:p>
            <a:r>
              <a:rPr lang="en-US" dirty="0"/>
              <a:t>Share BAC input with these educators</a:t>
            </a:r>
          </a:p>
          <a:p>
            <a:r>
              <a:rPr lang="en-US" dirty="0"/>
              <a:t>Brainstorm possible solutions</a:t>
            </a:r>
          </a:p>
          <a:p>
            <a:r>
              <a:rPr lang="en-US" dirty="0"/>
              <a:t>Communicate Career Connections K-12 plan rollout and next steps</a:t>
            </a:r>
          </a:p>
        </p:txBody>
      </p:sp>
      <p:sp>
        <p:nvSpPr>
          <p:cNvPr id="9" name="Slide Number Placeholder 9">
            <a:extLst>
              <a:ext uri="{FF2B5EF4-FFF2-40B4-BE49-F238E27FC236}">
                <a16:creationId xmlns:a16="http://schemas.microsoft.com/office/drawing/2014/main" id="{103E0A93-FA0A-B596-7105-C22EA14BFAFC}"/>
              </a:ext>
            </a:extLst>
          </p:cNvPr>
          <p:cNvSpPr>
            <a:spLocks noGrp="1"/>
          </p:cNvSpPr>
          <p:nvPr>
            <p:ph type="sldNum" sz="quarter" idx="12"/>
          </p:nvPr>
        </p:nvSpPr>
        <p:spPr>
          <a:xfrm>
            <a:off x="10296144" y="6356350"/>
            <a:ext cx="932688" cy="365125"/>
          </a:xfrm>
        </p:spPr>
        <p:txBody>
          <a:bodyPr/>
          <a:lstStyle/>
          <a:p>
            <a:fld id="{F97E8200-1950-409B-82E7-99938E7AE355}" type="slidenum">
              <a:rPr lang="en-US" smtClean="0"/>
              <a:pPr/>
              <a:t>7</a:t>
            </a:fld>
            <a:endParaRPr lang="en-US" dirty="0"/>
          </a:p>
        </p:txBody>
      </p:sp>
    </p:spTree>
    <p:extLst>
      <p:ext uri="{BB962C8B-B14F-4D97-AF65-F5344CB8AC3E}">
        <p14:creationId xmlns:p14="http://schemas.microsoft.com/office/powerpoint/2010/main" val="3825329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41950-CA88-E23F-80D8-5ED42FB331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B242D9-9932-F587-B91F-94C81AD9D42A}"/>
              </a:ext>
            </a:extLst>
          </p:cNvPr>
          <p:cNvSpPr>
            <a:spLocks noGrp="1"/>
          </p:cNvSpPr>
          <p:nvPr>
            <p:ph type="title"/>
          </p:nvPr>
        </p:nvSpPr>
        <p:spPr>
          <a:xfrm>
            <a:off x="960120" y="317814"/>
            <a:ext cx="10268712" cy="1700784"/>
          </a:xfrm>
        </p:spPr>
        <p:txBody>
          <a:bodyPr/>
          <a:lstStyle/>
          <a:p>
            <a:r>
              <a:rPr lang="en-US" dirty="0"/>
              <a:t>Collaboration</a:t>
            </a:r>
          </a:p>
        </p:txBody>
      </p:sp>
      <p:sp>
        <p:nvSpPr>
          <p:cNvPr id="3" name="Text Placeholder 2">
            <a:extLst>
              <a:ext uri="{FF2B5EF4-FFF2-40B4-BE49-F238E27FC236}">
                <a16:creationId xmlns:a16="http://schemas.microsoft.com/office/drawing/2014/main" id="{033CDB00-8A0B-4537-2892-82872A1594F6}"/>
              </a:ext>
            </a:extLst>
          </p:cNvPr>
          <p:cNvSpPr>
            <a:spLocks noGrp="1"/>
          </p:cNvSpPr>
          <p:nvPr>
            <p:ph type="body" idx="1"/>
          </p:nvPr>
        </p:nvSpPr>
        <p:spPr>
          <a:xfrm>
            <a:off x="960121" y="2587752"/>
            <a:ext cx="4818888" cy="892048"/>
          </a:xfrm>
        </p:spPr>
        <p:txBody>
          <a:bodyPr/>
          <a:lstStyle/>
          <a:p>
            <a:r>
              <a:rPr lang="en-US" dirty="0"/>
              <a:t>Businesses</a:t>
            </a:r>
          </a:p>
        </p:txBody>
      </p:sp>
      <p:sp>
        <p:nvSpPr>
          <p:cNvPr id="4" name="Content Placeholder 3">
            <a:extLst>
              <a:ext uri="{FF2B5EF4-FFF2-40B4-BE49-F238E27FC236}">
                <a16:creationId xmlns:a16="http://schemas.microsoft.com/office/drawing/2014/main" id="{AC2CC076-760C-53CB-C9A4-386C6AAAC0C2}"/>
              </a:ext>
            </a:extLst>
          </p:cNvPr>
          <p:cNvSpPr>
            <a:spLocks noGrp="1"/>
          </p:cNvSpPr>
          <p:nvPr>
            <p:ph sz="half" idx="2"/>
          </p:nvPr>
        </p:nvSpPr>
        <p:spPr>
          <a:xfrm>
            <a:off x="960120" y="3594538"/>
            <a:ext cx="4818888" cy="2586806"/>
          </a:xfrm>
        </p:spPr>
        <p:txBody>
          <a:bodyPr vert="horz" lIns="91440" tIns="45720" rIns="91440" bIns="45720" rtlCol="0" anchor="t">
            <a:normAutofit/>
          </a:bodyPr>
          <a:lstStyle/>
          <a:p>
            <a:r>
              <a:rPr lang="en-US" dirty="0"/>
              <a:t>Plant Managers</a:t>
            </a:r>
          </a:p>
          <a:p>
            <a:r>
              <a:rPr lang="en-US" dirty="0"/>
              <a:t>Human Resource Managers</a:t>
            </a:r>
          </a:p>
          <a:p>
            <a:r>
              <a:rPr lang="en-US" dirty="0"/>
              <a:t>Supervisors</a:t>
            </a:r>
          </a:p>
          <a:p>
            <a:r>
              <a:rPr lang="en-US" dirty="0"/>
              <a:t>Numerous Staff</a:t>
            </a:r>
          </a:p>
          <a:p>
            <a:pPr marL="0" indent="0">
              <a:buNone/>
            </a:pPr>
            <a:endParaRPr lang="en-US" dirty="0"/>
          </a:p>
        </p:txBody>
      </p:sp>
      <p:sp>
        <p:nvSpPr>
          <p:cNvPr id="6" name="Text Placeholder 5">
            <a:extLst>
              <a:ext uri="{FF2B5EF4-FFF2-40B4-BE49-F238E27FC236}">
                <a16:creationId xmlns:a16="http://schemas.microsoft.com/office/drawing/2014/main" id="{DEF40407-F164-9CF8-CB48-D7DCB172AFE0}"/>
              </a:ext>
            </a:extLst>
          </p:cNvPr>
          <p:cNvSpPr>
            <a:spLocks noGrp="1"/>
          </p:cNvSpPr>
          <p:nvPr>
            <p:ph type="body" sz="quarter" idx="3"/>
          </p:nvPr>
        </p:nvSpPr>
        <p:spPr>
          <a:xfrm>
            <a:off x="6409944" y="2587752"/>
            <a:ext cx="4818888" cy="892048"/>
          </a:xfrm>
        </p:spPr>
        <p:txBody>
          <a:bodyPr/>
          <a:lstStyle/>
          <a:p>
            <a:r>
              <a:rPr lang="en-US" dirty="0"/>
              <a:t>Supportive contacts</a:t>
            </a:r>
          </a:p>
        </p:txBody>
      </p:sp>
      <p:sp>
        <p:nvSpPr>
          <p:cNvPr id="5" name="Content Placeholder 4">
            <a:extLst>
              <a:ext uri="{FF2B5EF4-FFF2-40B4-BE49-F238E27FC236}">
                <a16:creationId xmlns:a16="http://schemas.microsoft.com/office/drawing/2014/main" id="{797E5250-6F51-4E9E-E9E1-8ED716D5CE79}"/>
              </a:ext>
            </a:extLst>
          </p:cNvPr>
          <p:cNvSpPr>
            <a:spLocks noGrp="1"/>
          </p:cNvSpPr>
          <p:nvPr>
            <p:ph sz="quarter" idx="4"/>
          </p:nvPr>
        </p:nvSpPr>
        <p:spPr>
          <a:xfrm>
            <a:off x="6409944" y="3594538"/>
            <a:ext cx="4818888" cy="2761812"/>
          </a:xfrm>
        </p:spPr>
        <p:txBody>
          <a:bodyPr>
            <a:normAutofit/>
          </a:bodyPr>
          <a:lstStyle/>
          <a:p>
            <a:r>
              <a:rPr lang="en-US" dirty="0"/>
              <a:t>BAC members and others offering their facilities for tours</a:t>
            </a:r>
          </a:p>
          <a:p>
            <a:r>
              <a:rPr lang="en-US" dirty="0"/>
              <a:t>Coming to schools for “Lunch and Learns”</a:t>
            </a:r>
          </a:p>
          <a:p>
            <a:r>
              <a:rPr lang="en-US" dirty="0"/>
              <a:t>Providing job shadowing opportunities</a:t>
            </a:r>
          </a:p>
          <a:p>
            <a:r>
              <a:rPr lang="en-US" dirty="0"/>
              <a:t>Grant support letters (IWIP $260K)</a:t>
            </a:r>
          </a:p>
        </p:txBody>
      </p:sp>
      <p:sp>
        <p:nvSpPr>
          <p:cNvPr id="9" name="Slide Number Placeholder 9">
            <a:extLst>
              <a:ext uri="{FF2B5EF4-FFF2-40B4-BE49-F238E27FC236}">
                <a16:creationId xmlns:a16="http://schemas.microsoft.com/office/drawing/2014/main" id="{8EFF5A83-D563-EE4B-D636-1B8282E9C2C2}"/>
              </a:ext>
            </a:extLst>
          </p:cNvPr>
          <p:cNvSpPr>
            <a:spLocks noGrp="1"/>
          </p:cNvSpPr>
          <p:nvPr>
            <p:ph type="sldNum" sz="quarter" idx="12"/>
          </p:nvPr>
        </p:nvSpPr>
        <p:spPr>
          <a:xfrm>
            <a:off x="10296144" y="6356350"/>
            <a:ext cx="932688" cy="365125"/>
          </a:xfrm>
        </p:spPr>
        <p:txBody>
          <a:bodyPr/>
          <a:lstStyle/>
          <a:p>
            <a:fld id="{F97E8200-1950-409B-82E7-99938E7AE355}" type="slidenum">
              <a:rPr lang="en-US" smtClean="0"/>
              <a:pPr/>
              <a:t>8</a:t>
            </a:fld>
            <a:endParaRPr lang="en-US" dirty="0"/>
          </a:p>
        </p:txBody>
      </p:sp>
    </p:spTree>
    <p:extLst>
      <p:ext uri="{BB962C8B-B14F-4D97-AF65-F5344CB8AC3E}">
        <p14:creationId xmlns:p14="http://schemas.microsoft.com/office/powerpoint/2010/main" val="3568062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D1A96-1F92-4806-414B-0BE2A3B960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688BBC-1B2C-88C0-A75D-03F58987C472}"/>
              </a:ext>
            </a:extLst>
          </p:cNvPr>
          <p:cNvSpPr>
            <a:spLocks noGrp="1"/>
          </p:cNvSpPr>
          <p:nvPr>
            <p:ph type="title"/>
          </p:nvPr>
        </p:nvSpPr>
        <p:spPr>
          <a:xfrm>
            <a:off x="960120" y="317814"/>
            <a:ext cx="10268712" cy="1700784"/>
          </a:xfrm>
        </p:spPr>
        <p:txBody>
          <a:bodyPr/>
          <a:lstStyle/>
          <a:p>
            <a:r>
              <a:rPr lang="en-US" dirty="0"/>
              <a:t>Support</a:t>
            </a:r>
          </a:p>
        </p:txBody>
      </p:sp>
      <p:sp>
        <p:nvSpPr>
          <p:cNvPr id="3" name="Text Placeholder 2">
            <a:extLst>
              <a:ext uri="{FF2B5EF4-FFF2-40B4-BE49-F238E27FC236}">
                <a16:creationId xmlns:a16="http://schemas.microsoft.com/office/drawing/2014/main" id="{3F91FBCE-E3CF-698E-353C-A0A3D63FB4D4}"/>
              </a:ext>
            </a:extLst>
          </p:cNvPr>
          <p:cNvSpPr>
            <a:spLocks noGrp="1"/>
          </p:cNvSpPr>
          <p:nvPr>
            <p:ph type="body" idx="1"/>
          </p:nvPr>
        </p:nvSpPr>
        <p:spPr>
          <a:xfrm>
            <a:off x="960121" y="2587752"/>
            <a:ext cx="4818888" cy="892048"/>
          </a:xfrm>
        </p:spPr>
        <p:txBody>
          <a:bodyPr/>
          <a:lstStyle/>
          <a:p>
            <a:r>
              <a:rPr lang="en-US" dirty="0"/>
              <a:t>Funders</a:t>
            </a:r>
          </a:p>
        </p:txBody>
      </p:sp>
      <p:sp>
        <p:nvSpPr>
          <p:cNvPr id="4" name="Content Placeholder 3">
            <a:extLst>
              <a:ext uri="{FF2B5EF4-FFF2-40B4-BE49-F238E27FC236}">
                <a16:creationId xmlns:a16="http://schemas.microsoft.com/office/drawing/2014/main" id="{C442B162-E0E9-9EA6-FE32-DDC35114A587}"/>
              </a:ext>
            </a:extLst>
          </p:cNvPr>
          <p:cNvSpPr>
            <a:spLocks noGrp="1"/>
          </p:cNvSpPr>
          <p:nvPr>
            <p:ph sz="half" idx="2"/>
          </p:nvPr>
        </p:nvSpPr>
        <p:spPr>
          <a:xfrm>
            <a:off x="960120" y="3594538"/>
            <a:ext cx="4818888" cy="2945648"/>
          </a:xfrm>
        </p:spPr>
        <p:txBody>
          <a:bodyPr vert="horz" lIns="91440" tIns="45720" rIns="91440" bIns="45720" rtlCol="0" anchor="t">
            <a:normAutofit/>
          </a:bodyPr>
          <a:lstStyle/>
          <a:p>
            <a:r>
              <a:rPr lang="en-US" dirty="0"/>
              <a:t>Area Business “seed” funding</a:t>
            </a:r>
          </a:p>
          <a:p>
            <a:r>
              <a:rPr lang="en-US" dirty="0"/>
              <a:t>School Districts all contribute </a:t>
            </a:r>
          </a:p>
          <a:p>
            <a:r>
              <a:rPr lang="en-US" dirty="0"/>
              <a:t>Preble County Development Partnership (Economic Development)</a:t>
            </a:r>
          </a:p>
          <a:p>
            <a:pPr lvl="2"/>
            <a:r>
              <a:rPr lang="en-US" b="0" dirty="0"/>
              <a:t>Workforce committee support</a:t>
            </a:r>
          </a:p>
          <a:p>
            <a:pPr lvl="2"/>
            <a:r>
              <a:rPr lang="en-US" b="0" dirty="0"/>
              <a:t>Credentialing and grant support</a:t>
            </a:r>
          </a:p>
        </p:txBody>
      </p:sp>
      <p:sp>
        <p:nvSpPr>
          <p:cNvPr id="6" name="Text Placeholder 5">
            <a:extLst>
              <a:ext uri="{FF2B5EF4-FFF2-40B4-BE49-F238E27FC236}">
                <a16:creationId xmlns:a16="http://schemas.microsoft.com/office/drawing/2014/main" id="{31968BD5-65EA-50FE-2E9E-2CEC24C483D3}"/>
              </a:ext>
            </a:extLst>
          </p:cNvPr>
          <p:cNvSpPr>
            <a:spLocks noGrp="1"/>
          </p:cNvSpPr>
          <p:nvPr>
            <p:ph type="body" sz="quarter" idx="3"/>
          </p:nvPr>
        </p:nvSpPr>
        <p:spPr>
          <a:xfrm>
            <a:off x="6274477" y="2536952"/>
            <a:ext cx="5667925" cy="892048"/>
          </a:xfrm>
        </p:spPr>
        <p:txBody>
          <a:bodyPr/>
          <a:lstStyle/>
          <a:p>
            <a:r>
              <a:rPr lang="en-US" dirty="0"/>
              <a:t>Events and Curriculum Support</a:t>
            </a:r>
          </a:p>
        </p:txBody>
      </p:sp>
      <p:sp>
        <p:nvSpPr>
          <p:cNvPr id="5" name="Content Placeholder 4">
            <a:extLst>
              <a:ext uri="{FF2B5EF4-FFF2-40B4-BE49-F238E27FC236}">
                <a16:creationId xmlns:a16="http://schemas.microsoft.com/office/drawing/2014/main" id="{40829B4A-C6BF-F150-5B52-E43978777082}"/>
              </a:ext>
            </a:extLst>
          </p:cNvPr>
          <p:cNvSpPr>
            <a:spLocks noGrp="1"/>
          </p:cNvSpPr>
          <p:nvPr>
            <p:ph sz="quarter" idx="4"/>
          </p:nvPr>
        </p:nvSpPr>
        <p:spPr>
          <a:xfrm>
            <a:off x="6409944" y="3594537"/>
            <a:ext cx="4818888" cy="3126937"/>
          </a:xfrm>
        </p:spPr>
        <p:txBody>
          <a:bodyPr>
            <a:normAutofit/>
          </a:bodyPr>
          <a:lstStyle/>
          <a:p>
            <a:r>
              <a:rPr lang="en-US" dirty="0"/>
              <a:t>Full-time Career Connections Director support since 2019</a:t>
            </a:r>
          </a:p>
          <a:p>
            <a:pPr marL="0" indent="0">
              <a:buNone/>
            </a:pPr>
            <a:r>
              <a:rPr lang="en-US" u="sng" dirty="0"/>
              <a:t>K-12 plan</a:t>
            </a:r>
          </a:p>
          <a:p>
            <a:r>
              <a:rPr lang="en-US" dirty="0"/>
              <a:t>Career Awareness K-5</a:t>
            </a:r>
          </a:p>
          <a:p>
            <a:r>
              <a:rPr lang="en-US" dirty="0"/>
              <a:t>Career Exploration 6-8</a:t>
            </a:r>
          </a:p>
          <a:p>
            <a:r>
              <a:rPr lang="en-US" dirty="0"/>
              <a:t>Career Planning 9-12</a:t>
            </a:r>
          </a:p>
          <a:p>
            <a:endParaRPr lang="en-US" dirty="0"/>
          </a:p>
        </p:txBody>
      </p:sp>
      <p:sp>
        <p:nvSpPr>
          <p:cNvPr id="9" name="Slide Number Placeholder 9">
            <a:extLst>
              <a:ext uri="{FF2B5EF4-FFF2-40B4-BE49-F238E27FC236}">
                <a16:creationId xmlns:a16="http://schemas.microsoft.com/office/drawing/2014/main" id="{01B18427-672D-1EDD-5394-D1658A90D42A}"/>
              </a:ext>
            </a:extLst>
          </p:cNvPr>
          <p:cNvSpPr>
            <a:spLocks noGrp="1"/>
          </p:cNvSpPr>
          <p:nvPr>
            <p:ph type="sldNum" sz="quarter" idx="12"/>
          </p:nvPr>
        </p:nvSpPr>
        <p:spPr>
          <a:xfrm>
            <a:off x="10296144" y="6356350"/>
            <a:ext cx="932688" cy="365125"/>
          </a:xfrm>
        </p:spPr>
        <p:txBody>
          <a:bodyPr/>
          <a:lstStyle/>
          <a:p>
            <a:fld id="{F97E8200-1950-409B-82E7-99938E7AE355}" type="slidenum">
              <a:rPr lang="en-US" smtClean="0"/>
              <a:pPr/>
              <a:t>9</a:t>
            </a:fld>
            <a:endParaRPr lang="en-US" dirty="0"/>
          </a:p>
        </p:txBody>
      </p:sp>
    </p:spTree>
    <p:extLst>
      <p:ext uri="{BB962C8B-B14F-4D97-AF65-F5344CB8AC3E}">
        <p14:creationId xmlns:p14="http://schemas.microsoft.com/office/powerpoint/2010/main" val="941266678"/>
      </p:ext>
    </p:extLst>
  </p:cSld>
  <p:clrMapOvr>
    <a:masterClrMapping/>
  </p:clrMapOvr>
</p:sld>
</file>

<file path=ppt/theme/theme1.xml><?xml version="1.0" encoding="utf-8"?>
<a:theme xmlns:a="http://schemas.openxmlformats.org/drawingml/2006/main" name="JuxtaposeVTI">
  <a:themeElements>
    <a:clrScheme name="Juxtapose">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DA60BD-0042-4722-B671-D551884D1EED}">
  <ds:schemaRefs>
    <ds:schemaRef ds:uri="http://schemas.microsoft.com/sharepoint/v3/contenttype/forms"/>
  </ds:schemaRefs>
</ds:datastoreItem>
</file>

<file path=customXml/itemProps2.xml><?xml version="1.0" encoding="utf-8"?>
<ds:datastoreItem xmlns:ds="http://schemas.openxmlformats.org/officeDocument/2006/customXml" ds:itemID="{AC069F72-2015-4FB6-9588-A49CB14BDC12}">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FD85BFFF-2B6E-4D20-8938-61E36B8CFE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_JuxtaposeVTI</Template>
  <TotalTime>0</TotalTime>
  <Words>319</Words>
  <Application>Microsoft Office PowerPoint</Application>
  <PresentationFormat>Widescreen</PresentationFormat>
  <Paragraphs>76</Paragraphs>
  <Slides>14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Franklin Gothic Demi Cond</vt:lpstr>
      <vt:lpstr>Franklin Gothic Medium</vt:lpstr>
      <vt:lpstr>Wingdings</vt:lpstr>
      <vt:lpstr>JuxtaposeVTI</vt:lpstr>
      <vt:lpstr>Career Connections that support the BAC Mission </vt:lpstr>
      <vt:lpstr>AGENDA</vt:lpstr>
      <vt:lpstr>introduction</vt:lpstr>
      <vt:lpstr>Preble County BAC mission</vt:lpstr>
      <vt:lpstr>Career connections director “The charge”</vt:lpstr>
      <vt:lpstr>Collaboration</vt:lpstr>
      <vt:lpstr>Collaboration</vt:lpstr>
      <vt:lpstr>Collaboration</vt:lpstr>
      <vt:lpstr>Support</vt:lpstr>
      <vt:lpstr>Results</vt:lpstr>
      <vt:lpstr>Results</vt:lpstr>
      <vt:lpstr>Results</vt:lpstr>
      <vt:lpstr>How can you support your Bac Mission?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2021-04-27T10:31:44Z</dcterms:created>
  <dcterms:modified xsi:type="dcterms:W3CDTF">2024-02-28T18:49:54Z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