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E37F96-F31A-4A9A-9F9C-7667FFFD9AB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D2459D-201F-4FAF-ADFC-A203C880BB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32B50A-AE7C-43FD-8FE1-F65661DA02A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537614-FD8A-4DB5-A5CA-A2DFBAB72AB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69E4D1-759E-4D31-AB72-70AE8DB5618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A10F3A0-15ED-48E1-9001-BB3AFCD3063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334E458-807B-478A-9401-D879266387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0534C107-EA57-4DCB-A8D5-23F397801C7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879521D-B835-4E64-A0FC-3F1826327AB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3FFF553-D910-4C8D-A46A-7910DA1DE21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A474754-2BA4-4B81-9A25-C38094B48CF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8 unknown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Pamela</dc:creator>
  <cp:lastModifiedBy>Hunt, Pamela</cp:lastModifiedBy>
  <cp:revision>1</cp:revision>
  <cp:lastPrinted>2024-02-27T14:18:57Z</cp:lastPrinted>
  <dcterms:created xsi:type="dcterms:W3CDTF">2024-02-27T19:18:57Z</dcterms:created>
  <dcterms:modified xsi:type="dcterms:W3CDTF">2024-02-27T19:28:15Z</dcterms:modified>
</cp:coreProperties>
</file>