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334" r:id="rId5"/>
    <p:sldId id="348" r:id="rId6"/>
    <p:sldId id="363" r:id="rId7"/>
    <p:sldId id="361" r:id="rId8"/>
    <p:sldId id="352" r:id="rId9"/>
    <p:sldId id="365" r:id="rId10"/>
    <p:sldId id="366" r:id="rId11"/>
    <p:sldId id="367" r:id="rId12"/>
    <p:sldId id="368" r:id="rId13"/>
    <p:sldId id="360" r:id="rId14"/>
    <p:sldId id="351" r:id="rId15"/>
    <p:sldId id="345" r:id="rId16"/>
    <p:sldId id="369" r:id="rId17"/>
    <p:sldId id="364" r:id="rId18"/>
    <p:sldId id="347" r:id="rId19"/>
    <p:sldId id="362" r:id="rId20"/>
    <p:sldId id="357" r:id="rId21"/>
    <p:sldId id="358" r:id="rId22"/>
    <p:sldId id="359" r:id="rId23"/>
    <p:sldId id="332" r:id="rId24"/>
    <p:sldId id="370" r:id="rId25"/>
  </p:sldIdLst>
  <p:sldSz cx="9144000" cy="5143500" type="screen16x9"/>
  <p:notesSz cx="7010400" cy="92964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6"/>
  </p:normalViewPr>
  <p:slideViewPr>
    <p:cSldViewPr snapToGrid="0" snapToObjects="1">
      <p:cViewPr varScale="1">
        <p:scale>
          <a:sx n="95" d="100"/>
          <a:sy n="95" d="100"/>
        </p:scale>
        <p:origin x="6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E8FC7-31A4-4174-9D39-CF9FF67003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94156-FE6E-497F-A125-997EC99BF8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Pre-Apprentice</a:t>
          </a:r>
        </a:p>
      </dgm:t>
    </dgm:pt>
    <dgm:pt modelId="{47086DBF-88C5-4C16-AB04-80529F929BDF}" type="parTrans" cxnId="{F8327255-94AC-4169-84EA-48DA94EA4041}">
      <dgm:prSet/>
      <dgm:spPr/>
      <dgm:t>
        <a:bodyPr/>
        <a:lstStyle/>
        <a:p>
          <a:endParaRPr lang="en-US"/>
        </a:p>
      </dgm:t>
    </dgm:pt>
    <dgm:pt modelId="{6AD0BBCA-2E34-4965-B2ED-CB1DB411AB4D}" type="sibTrans" cxnId="{F8327255-94AC-4169-84EA-48DA94EA4041}">
      <dgm:prSet/>
      <dgm:spPr/>
      <dgm:t>
        <a:bodyPr/>
        <a:lstStyle/>
        <a:p>
          <a:endParaRPr lang="en-US"/>
        </a:p>
      </dgm:t>
    </dgm:pt>
    <dgm:pt modelId="{E24F085E-2C3B-4DC4-8AD3-4C06AEBB09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Continuing with Current Employer</a:t>
          </a:r>
        </a:p>
      </dgm:t>
    </dgm:pt>
    <dgm:pt modelId="{BF003009-08E6-4EFF-821F-B8F4B8005AB0}" type="parTrans" cxnId="{59C38B82-31AD-46E3-8D7E-D64391B35A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82DE797-8B97-4FF5-969D-5A48BE82671D}" type="sibTrans" cxnId="{59C38B82-31AD-46E3-8D7E-D64391B35ACF}">
      <dgm:prSet/>
      <dgm:spPr/>
      <dgm:t>
        <a:bodyPr/>
        <a:lstStyle/>
        <a:p>
          <a:endParaRPr lang="en-US"/>
        </a:p>
      </dgm:t>
    </dgm:pt>
    <dgm:pt modelId="{948099D1-0AB2-4F38-B7CC-101243B1B95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Exploring New Career Options</a:t>
          </a:r>
        </a:p>
      </dgm:t>
    </dgm:pt>
    <dgm:pt modelId="{01D1B0F9-266C-458E-87C8-C5F5DC3A2160}" type="parTrans" cxnId="{E601B742-87E7-4372-AD8C-BFB977DE56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A53B06-D6B7-4146-886C-9D8B4F677A5A}" type="sibTrans" cxnId="{E601B742-87E7-4372-AD8C-BFB977DE56FF}">
      <dgm:prSet/>
      <dgm:spPr/>
      <dgm:t>
        <a:bodyPr/>
        <a:lstStyle/>
        <a:p>
          <a:endParaRPr lang="en-US"/>
        </a:p>
      </dgm:t>
    </dgm:pt>
    <dgm:pt modelId="{B5BB45A1-057B-4241-8BA6-28F4B3392CD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Continuing in Career Field – Seeking Employer</a:t>
          </a:r>
        </a:p>
      </dgm:t>
    </dgm:pt>
    <dgm:pt modelId="{10E5CC92-0DE4-46CB-B207-81A66781F77A}" type="parTrans" cxnId="{5789F1B3-D2AC-4E28-8389-DDFCD66D5A13}">
      <dgm:prSet/>
      <dgm:spPr/>
      <dgm:t>
        <a:bodyPr/>
        <a:lstStyle/>
        <a:p>
          <a:endParaRPr lang="en-US"/>
        </a:p>
      </dgm:t>
    </dgm:pt>
    <dgm:pt modelId="{6EA895CD-4083-42EE-9ECD-90B951E93741}" type="sibTrans" cxnId="{5789F1B3-D2AC-4E28-8389-DDFCD66D5A13}">
      <dgm:prSet/>
      <dgm:spPr/>
      <dgm:t>
        <a:bodyPr/>
        <a:lstStyle/>
        <a:p>
          <a:endParaRPr lang="en-US"/>
        </a:p>
      </dgm:t>
    </dgm:pt>
    <dgm:pt modelId="{69176E29-C4BA-48A0-951E-0BE975F2E0C0}" type="pres">
      <dgm:prSet presAssocID="{EFAE8FC7-31A4-4174-9D39-CF9FF67003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3A16C9-8CC6-4DC1-B25F-6682E9877EDB}" type="pres">
      <dgm:prSet presAssocID="{CAA94156-FE6E-497F-A125-997EC99BF8F3}" presName="hierRoot1" presStyleCnt="0"/>
      <dgm:spPr/>
    </dgm:pt>
    <dgm:pt modelId="{CD698537-01F7-4427-84AE-1843D300B568}" type="pres">
      <dgm:prSet presAssocID="{CAA94156-FE6E-497F-A125-997EC99BF8F3}" presName="composite" presStyleCnt="0"/>
      <dgm:spPr/>
    </dgm:pt>
    <dgm:pt modelId="{A0B9CD41-5FDA-4240-B3AB-F1E1DC418B2E}" type="pres">
      <dgm:prSet presAssocID="{CAA94156-FE6E-497F-A125-997EC99BF8F3}" presName="background" presStyleLbl="node0" presStyleIdx="0" presStyleCnt="1"/>
      <dgm:spPr>
        <a:solidFill>
          <a:srgbClr val="C00000"/>
        </a:solidFill>
      </dgm:spPr>
    </dgm:pt>
    <dgm:pt modelId="{6334A760-E2D4-48D9-A0A9-F9890F2B7B2B}" type="pres">
      <dgm:prSet presAssocID="{CAA94156-FE6E-497F-A125-997EC99BF8F3}" presName="text" presStyleLbl="fgAcc0" presStyleIdx="0" presStyleCnt="1">
        <dgm:presLayoutVars>
          <dgm:chPref val="3"/>
        </dgm:presLayoutVars>
      </dgm:prSet>
      <dgm:spPr/>
    </dgm:pt>
    <dgm:pt modelId="{7141B4B6-9270-4211-ABCD-F3D9CEDB8861}" type="pres">
      <dgm:prSet presAssocID="{CAA94156-FE6E-497F-A125-997EC99BF8F3}" presName="hierChild2" presStyleCnt="0"/>
      <dgm:spPr/>
    </dgm:pt>
    <dgm:pt modelId="{580B6CA3-5FE1-46A7-893E-1FB1253F1B23}" type="pres">
      <dgm:prSet presAssocID="{BF003009-08E6-4EFF-821F-B8F4B8005AB0}" presName="Name10" presStyleLbl="parChTrans1D2" presStyleIdx="0" presStyleCnt="3"/>
      <dgm:spPr/>
    </dgm:pt>
    <dgm:pt modelId="{89C37259-10DB-4CD4-932D-8946C50E0382}" type="pres">
      <dgm:prSet presAssocID="{E24F085E-2C3B-4DC4-8AD3-4C06AEBB0944}" presName="hierRoot2" presStyleCnt="0"/>
      <dgm:spPr/>
    </dgm:pt>
    <dgm:pt modelId="{86D11590-0C5E-47A0-9DA9-D9F25685703B}" type="pres">
      <dgm:prSet presAssocID="{E24F085E-2C3B-4DC4-8AD3-4C06AEBB0944}" presName="composite2" presStyleCnt="0"/>
      <dgm:spPr/>
    </dgm:pt>
    <dgm:pt modelId="{AC327A76-C2ED-4CC4-BF8A-D972235EF74A}" type="pres">
      <dgm:prSet presAssocID="{E24F085E-2C3B-4DC4-8AD3-4C06AEBB0944}" presName="background2" presStyleLbl="node2" presStyleIdx="0" presStyleCnt="3"/>
      <dgm:spPr>
        <a:solidFill>
          <a:srgbClr val="C00000"/>
        </a:solidFill>
      </dgm:spPr>
    </dgm:pt>
    <dgm:pt modelId="{D0ACD42F-1E66-4804-9DA4-F89960EB88E9}" type="pres">
      <dgm:prSet presAssocID="{E24F085E-2C3B-4DC4-8AD3-4C06AEBB0944}" presName="text2" presStyleLbl="fgAcc2" presStyleIdx="0" presStyleCnt="3">
        <dgm:presLayoutVars>
          <dgm:chPref val="3"/>
        </dgm:presLayoutVars>
      </dgm:prSet>
      <dgm:spPr/>
    </dgm:pt>
    <dgm:pt modelId="{4AD277D7-E426-42A6-99CB-6DE13DD601A4}" type="pres">
      <dgm:prSet presAssocID="{E24F085E-2C3B-4DC4-8AD3-4C06AEBB0944}" presName="hierChild3" presStyleCnt="0"/>
      <dgm:spPr/>
    </dgm:pt>
    <dgm:pt modelId="{B0B47C3C-63AE-4476-8E0E-6EF2885B503A}" type="pres">
      <dgm:prSet presAssocID="{10E5CC92-0DE4-46CB-B207-81A66781F77A}" presName="Name10" presStyleLbl="parChTrans1D2" presStyleIdx="1" presStyleCnt="3"/>
      <dgm:spPr/>
    </dgm:pt>
    <dgm:pt modelId="{971A5D7E-81FE-4529-93FC-843A3B2C47EC}" type="pres">
      <dgm:prSet presAssocID="{B5BB45A1-057B-4241-8BA6-28F4B3392CD5}" presName="hierRoot2" presStyleCnt="0"/>
      <dgm:spPr/>
    </dgm:pt>
    <dgm:pt modelId="{6292A456-F02E-4C2D-97A9-013BAD6A335D}" type="pres">
      <dgm:prSet presAssocID="{B5BB45A1-057B-4241-8BA6-28F4B3392CD5}" presName="composite2" presStyleCnt="0"/>
      <dgm:spPr/>
    </dgm:pt>
    <dgm:pt modelId="{398DD6D5-B244-4F79-AACE-9048E772EA0D}" type="pres">
      <dgm:prSet presAssocID="{B5BB45A1-057B-4241-8BA6-28F4B3392CD5}" presName="background2" presStyleLbl="node2" presStyleIdx="1" presStyleCnt="3"/>
      <dgm:spPr>
        <a:solidFill>
          <a:srgbClr val="C00000"/>
        </a:solidFill>
      </dgm:spPr>
    </dgm:pt>
    <dgm:pt modelId="{B4975693-6989-462F-8AC9-B7E60162A8EB}" type="pres">
      <dgm:prSet presAssocID="{B5BB45A1-057B-4241-8BA6-28F4B3392CD5}" presName="text2" presStyleLbl="fgAcc2" presStyleIdx="1" presStyleCnt="3">
        <dgm:presLayoutVars>
          <dgm:chPref val="3"/>
        </dgm:presLayoutVars>
      </dgm:prSet>
      <dgm:spPr/>
    </dgm:pt>
    <dgm:pt modelId="{4BB33B4D-5827-4F74-9E85-144583D27F21}" type="pres">
      <dgm:prSet presAssocID="{B5BB45A1-057B-4241-8BA6-28F4B3392CD5}" presName="hierChild3" presStyleCnt="0"/>
      <dgm:spPr/>
    </dgm:pt>
    <dgm:pt modelId="{1A6B4716-E010-4681-96D5-FB041631465F}" type="pres">
      <dgm:prSet presAssocID="{01D1B0F9-266C-458E-87C8-C5F5DC3A2160}" presName="Name10" presStyleLbl="parChTrans1D2" presStyleIdx="2" presStyleCnt="3"/>
      <dgm:spPr/>
    </dgm:pt>
    <dgm:pt modelId="{0C5BA3CB-C078-4976-B56B-48A9887C581D}" type="pres">
      <dgm:prSet presAssocID="{948099D1-0AB2-4F38-B7CC-101243B1B957}" presName="hierRoot2" presStyleCnt="0"/>
      <dgm:spPr/>
    </dgm:pt>
    <dgm:pt modelId="{70FD5764-AFC2-4B0A-82F4-20870719CB55}" type="pres">
      <dgm:prSet presAssocID="{948099D1-0AB2-4F38-B7CC-101243B1B957}" presName="composite2" presStyleCnt="0"/>
      <dgm:spPr/>
    </dgm:pt>
    <dgm:pt modelId="{C3897C3C-7CF9-4BCD-86E5-72355929778C}" type="pres">
      <dgm:prSet presAssocID="{948099D1-0AB2-4F38-B7CC-101243B1B957}" presName="background2" presStyleLbl="node2" presStyleIdx="2" presStyleCnt="3"/>
      <dgm:spPr>
        <a:solidFill>
          <a:srgbClr val="C00000"/>
        </a:solidFill>
      </dgm:spPr>
    </dgm:pt>
    <dgm:pt modelId="{10A37058-B0DA-4F8D-85CD-FB0918363064}" type="pres">
      <dgm:prSet presAssocID="{948099D1-0AB2-4F38-B7CC-101243B1B957}" presName="text2" presStyleLbl="fgAcc2" presStyleIdx="2" presStyleCnt="3">
        <dgm:presLayoutVars>
          <dgm:chPref val="3"/>
        </dgm:presLayoutVars>
      </dgm:prSet>
      <dgm:spPr/>
    </dgm:pt>
    <dgm:pt modelId="{71B7E8C3-3575-4007-9BD9-3A21048E13E8}" type="pres">
      <dgm:prSet presAssocID="{948099D1-0AB2-4F38-B7CC-101243B1B957}" presName="hierChild3" presStyleCnt="0"/>
      <dgm:spPr/>
    </dgm:pt>
  </dgm:ptLst>
  <dgm:cxnLst>
    <dgm:cxn modelId="{C2376809-0B6E-4FFF-AC92-AEFCEDCB360F}" type="presOf" srcId="{CAA94156-FE6E-497F-A125-997EC99BF8F3}" destId="{6334A760-E2D4-48D9-A0A9-F9890F2B7B2B}" srcOrd="0" destOrd="0" presId="urn:microsoft.com/office/officeart/2005/8/layout/hierarchy1"/>
    <dgm:cxn modelId="{1AD1F939-9DC9-4D9A-9BD1-2A39FF1FD5A1}" type="presOf" srcId="{E24F085E-2C3B-4DC4-8AD3-4C06AEBB0944}" destId="{D0ACD42F-1E66-4804-9DA4-F89960EB88E9}" srcOrd="0" destOrd="0" presId="urn:microsoft.com/office/officeart/2005/8/layout/hierarchy1"/>
    <dgm:cxn modelId="{E601B742-87E7-4372-AD8C-BFB977DE56FF}" srcId="{CAA94156-FE6E-497F-A125-997EC99BF8F3}" destId="{948099D1-0AB2-4F38-B7CC-101243B1B957}" srcOrd="2" destOrd="0" parTransId="{01D1B0F9-266C-458E-87C8-C5F5DC3A2160}" sibTransId="{AEA53B06-D6B7-4146-886C-9D8B4F677A5A}"/>
    <dgm:cxn modelId="{15ACCA6B-883F-4DA9-A8E1-0090E209D5A0}" type="presOf" srcId="{01D1B0F9-266C-458E-87C8-C5F5DC3A2160}" destId="{1A6B4716-E010-4681-96D5-FB041631465F}" srcOrd="0" destOrd="0" presId="urn:microsoft.com/office/officeart/2005/8/layout/hierarchy1"/>
    <dgm:cxn modelId="{DC94254D-495B-4FA0-90EE-574A8981675B}" type="presOf" srcId="{10E5CC92-0DE4-46CB-B207-81A66781F77A}" destId="{B0B47C3C-63AE-4476-8E0E-6EF2885B503A}" srcOrd="0" destOrd="0" presId="urn:microsoft.com/office/officeart/2005/8/layout/hierarchy1"/>
    <dgm:cxn modelId="{F8327255-94AC-4169-84EA-48DA94EA4041}" srcId="{EFAE8FC7-31A4-4174-9D39-CF9FF67003A9}" destId="{CAA94156-FE6E-497F-A125-997EC99BF8F3}" srcOrd="0" destOrd="0" parTransId="{47086DBF-88C5-4C16-AB04-80529F929BDF}" sibTransId="{6AD0BBCA-2E34-4965-B2ED-CB1DB411AB4D}"/>
    <dgm:cxn modelId="{8CE33877-A3FE-4D7B-9B5B-90E37A3C52B0}" type="presOf" srcId="{948099D1-0AB2-4F38-B7CC-101243B1B957}" destId="{10A37058-B0DA-4F8D-85CD-FB0918363064}" srcOrd="0" destOrd="0" presId="urn:microsoft.com/office/officeart/2005/8/layout/hierarchy1"/>
    <dgm:cxn modelId="{59C38B82-31AD-46E3-8D7E-D64391B35ACF}" srcId="{CAA94156-FE6E-497F-A125-997EC99BF8F3}" destId="{E24F085E-2C3B-4DC4-8AD3-4C06AEBB0944}" srcOrd="0" destOrd="0" parTransId="{BF003009-08E6-4EFF-821F-B8F4B8005AB0}" sibTransId="{482DE797-8B97-4FF5-969D-5A48BE82671D}"/>
    <dgm:cxn modelId="{38274088-B75B-4ED3-B201-23D3EC203315}" type="presOf" srcId="{EFAE8FC7-31A4-4174-9D39-CF9FF67003A9}" destId="{69176E29-C4BA-48A0-951E-0BE975F2E0C0}" srcOrd="0" destOrd="0" presId="urn:microsoft.com/office/officeart/2005/8/layout/hierarchy1"/>
    <dgm:cxn modelId="{1FEDB1AF-64C3-401C-9180-802546AF4A6A}" type="presOf" srcId="{B5BB45A1-057B-4241-8BA6-28F4B3392CD5}" destId="{B4975693-6989-462F-8AC9-B7E60162A8EB}" srcOrd="0" destOrd="0" presId="urn:microsoft.com/office/officeart/2005/8/layout/hierarchy1"/>
    <dgm:cxn modelId="{5789F1B3-D2AC-4E28-8389-DDFCD66D5A13}" srcId="{CAA94156-FE6E-497F-A125-997EC99BF8F3}" destId="{B5BB45A1-057B-4241-8BA6-28F4B3392CD5}" srcOrd="1" destOrd="0" parTransId="{10E5CC92-0DE4-46CB-B207-81A66781F77A}" sibTransId="{6EA895CD-4083-42EE-9ECD-90B951E93741}"/>
    <dgm:cxn modelId="{E1A057F1-1EC4-43CE-A65E-4714B1D53B8F}" type="presOf" srcId="{BF003009-08E6-4EFF-821F-B8F4B8005AB0}" destId="{580B6CA3-5FE1-46A7-893E-1FB1253F1B23}" srcOrd="0" destOrd="0" presId="urn:microsoft.com/office/officeart/2005/8/layout/hierarchy1"/>
    <dgm:cxn modelId="{BD89F429-3F71-4816-92CE-5008106990A6}" type="presParOf" srcId="{69176E29-C4BA-48A0-951E-0BE975F2E0C0}" destId="{033A16C9-8CC6-4DC1-B25F-6682E9877EDB}" srcOrd="0" destOrd="0" presId="urn:microsoft.com/office/officeart/2005/8/layout/hierarchy1"/>
    <dgm:cxn modelId="{541B1209-DF42-479A-AFC0-D8D2D34F55D3}" type="presParOf" srcId="{033A16C9-8CC6-4DC1-B25F-6682E9877EDB}" destId="{CD698537-01F7-4427-84AE-1843D300B568}" srcOrd="0" destOrd="0" presId="urn:microsoft.com/office/officeart/2005/8/layout/hierarchy1"/>
    <dgm:cxn modelId="{2AF38C02-BD87-4961-973E-E8F5E39BCBE7}" type="presParOf" srcId="{CD698537-01F7-4427-84AE-1843D300B568}" destId="{A0B9CD41-5FDA-4240-B3AB-F1E1DC418B2E}" srcOrd="0" destOrd="0" presId="urn:microsoft.com/office/officeart/2005/8/layout/hierarchy1"/>
    <dgm:cxn modelId="{B6FB868D-ECD6-40BA-AA56-EAB41B31D60B}" type="presParOf" srcId="{CD698537-01F7-4427-84AE-1843D300B568}" destId="{6334A760-E2D4-48D9-A0A9-F9890F2B7B2B}" srcOrd="1" destOrd="0" presId="urn:microsoft.com/office/officeart/2005/8/layout/hierarchy1"/>
    <dgm:cxn modelId="{CCF8F808-3CEA-4A14-9FF8-205DF0B4ADF4}" type="presParOf" srcId="{033A16C9-8CC6-4DC1-B25F-6682E9877EDB}" destId="{7141B4B6-9270-4211-ABCD-F3D9CEDB8861}" srcOrd="1" destOrd="0" presId="urn:microsoft.com/office/officeart/2005/8/layout/hierarchy1"/>
    <dgm:cxn modelId="{5D7E2DDD-EC90-414C-9018-84363CCDEA05}" type="presParOf" srcId="{7141B4B6-9270-4211-ABCD-F3D9CEDB8861}" destId="{580B6CA3-5FE1-46A7-893E-1FB1253F1B23}" srcOrd="0" destOrd="0" presId="urn:microsoft.com/office/officeart/2005/8/layout/hierarchy1"/>
    <dgm:cxn modelId="{EB687997-459E-47E4-9CAF-903F5C1D7617}" type="presParOf" srcId="{7141B4B6-9270-4211-ABCD-F3D9CEDB8861}" destId="{89C37259-10DB-4CD4-932D-8946C50E0382}" srcOrd="1" destOrd="0" presId="urn:microsoft.com/office/officeart/2005/8/layout/hierarchy1"/>
    <dgm:cxn modelId="{7B780B4D-D4B1-4766-A0AB-EB9546652209}" type="presParOf" srcId="{89C37259-10DB-4CD4-932D-8946C50E0382}" destId="{86D11590-0C5E-47A0-9DA9-D9F25685703B}" srcOrd="0" destOrd="0" presId="urn:microsoft.com/office/officeart/2005/8/layout/hierarchy1"/>
    <dgm:cxn modelId="{5D8D0898-765D-49B5-A61A-8E3DDF6BE966}" type="presParOf" srcId="{86D11590-0C5E-47A0-9DA9-D9F25685703B}" destId="{AC327A76-C2ED-4CC4-BF8A-D972235EF74A}" srcOrd="0" destOrd="0" presId="urn:microsoft.com/office/officeart/2005/8/layout/hierarchy1"/>
    <dgm:cxn modelId="{C84DE31B-6904-4AE3-9B68-7E345C33CB12}" type="presParOf" srcId="{86D11590-0C5E-47A0-9DA9-D9F25685703B}" destId="{D0ACD42F-1E66-4804-9DA4-F89960EB88E9}" srcOrd="1" destOrd="0" presId="urn:microsoft.com/office/officeart/2005/8/layout/hierarchy1"/>
    <dgm:cxn modelId="{043FD231-B168-4E83-AB83-0EDFD002A8F6}" type="presParOf" srcId="{89C37259-10DB-4CD4-932D-8946C50E0382}" destId="{4AD277D7-E426-42A6-99CB-6DE13DD601A4}" srcOrd="1" destOrd="0" presId="urn:microsoft.com/office/officeart/2005/8/layout/hierarchy1"/>
    <dgm:cxn modelId="{F38086CA-A669-477F-BFD2-C1107B97F39D}" type="presParOf" srcId="{7141B4B6-9270-4211-ABCD-F3D9CEDB8861}" destId="{B0B47C3C-63AE-4476-8E0E-6EF2885B503A}" srcOrd="2" destOrd="0" presId="urn:microsoft.com/office/officeart/2005/8/layout/hierarchy1"/>
    <dgm:cxn modelId="{69F77C68-CDBC-4307-9E51-1578D5E1C066}" type="presParOf" srcId="{7141B4B6-9270-4211-ABCD-F3D9CEDB8861}" destId="{971A5D7E-81FE-4529-93FC-843A3B2C47EC}" srcOrd="3" destOrd="0" presId="urn:microsoft.com/office/officeart/2005/8/layout/hierarchy1"/>
    <dgm:cxn modelId="{A0364240-A9FD-4060-9C04-8B877EF06257}" type="presParOf" srcId="{971A5D7E-81FE-4529-93FC-843A3B2C47EC}" destId="{6292A456-F02E-4C2D-97A9-013BAD6A335D}" srcOrd="0" destOrd="0" presId="urn:microsoft.com/office/officeart/2005/8/layout/hierarchy1"/>
    <dgm:cxn modelId="{68EECE4A-CA52-4877-AB75-B1D5FE8DB8A8}" type="presParOf" srcId="{6292A456-F02E-4C2D-97A9-013BAD6A335D}" destId="{398DD6D5-B244-4F79-AACE-9048E772EA0D}" srcOrd="0" destOrd="0" presId="urn:microsoft.com/office/officeart/2005/8/layout/hierarchy1"/>
    <dgm:cxn modelId="{104D0264-3437-4157-83B2-8B74CF3B366D}" type="presParOf" srcId="{6292A456-F02E-4C2D-97A9-013BAD6A335D}" destId="{B4975693-6989-462F-8AC9-B7E60162A8EB}" srcOrd="1" destOrd="0" presId="urn:microsoft.com/office/officeart/2005/8/layout/hierarchy1"/>
    <dgm:cxn modelId="{48F7B058-8A3E-45FF-86F2-C8FBEED190A5}" type="presParOf" srcId="{971A5D7E-81FE-4529-93FC-843A3B2C47EC}" destId="{4BB33B4D-5827-4F74-9E85-144583D27F21}" srcOrd="1" destOrd="0" presId="urn:microsoft.com/office/officeart/2005/8/layout/hierarchy1"/>
    <dgm:cxn modelId="{6A48F742-3DB5-481F-8439-739C707C3E7F}" type="presParOf" srcId="{7141B4B6-9270-4211-ABCD-F3D9CEDB8861}" destId="{1A6B4716-E010-4681-96D5-FB041631465F}" srcOrd="4" destOrd="0" presId="urn:microsoft.com/office/officeart/2005/8/layout/hierarchy1"/>
    <dgm:cxn modelId="{54C83E13-7FC1-40B7-9F3F-D12B35FE6EDF}" type="presParOf" srcId="{7141B4B6-9270-4211-ABCD-F3D9CEDB8861}" destId="{0C5BA3CB-C078-4976-B56B-48A9887C581D}" srcOrd="5" destOrd="0" presId="urn:microsoft.com/office/officeart/2005/8/layout/hierarchy1"/>
    <dgm:cxn modelId="{E0AE0540-8392-4F51-A99A-966E8ABBBF6C}" type="presParOf" srcId="{0C5BA3CB-C078-4976-B56B-48A9887C581D}" destId="{70FD5764-AFC2-4B0A-82F4-20870719CB55}" srcOrd="0" destOrd="0" presId="urn:microsoft.com/office/officeart/2005/8/layout/hierarchy1"/>
    <dgm:cxn modelId="{B1319C9C-EEB5-40A5-93E7-42FBEC2D91EA}" type="presParOf" srcId="{70FD5764-AFC2-4B0A-82F4-20870719CB55}" destId="{C3897C3C-7CF9-4BCD-86E5-72355929778C}" srcOrd="0" destOrd="0" presId="urn:microsoft.com/office/officeart/2005/8/layout/hierarchy1"/>
    <dgm:cxn modelId="{8FA8D03F-DE56-4FD6-A3F1-0CF2BCF96731}" type="presParOf" srcId="{70FD5764-AFC2-4B0A-82F4-20870719CB55}" destId="{10A37058-B0DA-4F8D-85CD-FB0918363064}" srcOrd="1" destOrd="0" presId="urn:microsoft.com/office/officeart/2005/8/layout/hierarchy1"/>
    <dgm:cxn modelId="{91189CA0-483C-458C-85E4-8E77DDFCFD80}" type="presParOf" srcId="{0C5BA3CB-C078-4976-B56B-48A9887C581D}" destId="{71B7E8C3-3575-4007-9BD9-3A21048E1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E8FC7-31A4-4174-9D39-CF9FF67003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94156-FE6E-497F-A125-997EC99BF8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Pre-Apprentice</a:t>
          </a:r>
        </a:p>
      </dgm:t>
    </dgm:pt>
    <dgm:pt modelId="{47086DBF-88C5-4C16-AB04-80529F929BDF}" type="parTrans" cxnId="{F8327255-94AC-4169-84EA-48DA94EA4041}">
      <dgm:prSet/>
      <dgm:spPr/>
      <dgm:t>
        <a:bodyPr/>
        <a:lstStyle/>
        <a:p>
          <a:endParaRPr lang="en-US"/>
        </a:p>
      </dgm:t>
    </dgm:pt>
    <dgm:pt modelId="{6AD0BBCA-2E34-4965-B2ED-CB1DB411AB4D}" type="sibTrans" cxnId="{F8327255-94AC-4169-84EA-48DA94EA4041}">
      <dgm:prSet/>
      <dgm:spPr/>
      <dgm:t>
        <a:bodyPr/>
        <a:lstStyle/>
        <a:p>
          <a:endParaRPr lang="en-US"/>
        </a:p>
      </dgm:t>
    </dgm:pt>
    <dgm:pt modelId="{E24F085E-2C3B-4DC4-8AD3-4C06AEBB09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Continuing with Current Employer</a:t>
          </a:r>
        </a:p>
      </dgm:t>
    </dgm:pt>
    <dgm:pt modelId="{BF003009-08E6-4EFF-821F-B8F4B8005AB0}" type="parTrans" cxnId="{59C38B82-31AD-46E3-8D7E-D64391B35A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82DE797-8B97-4FF5-969D-5A48BE82671D}" type="sibTrans" cxnId="{59C38B82-31AD-46E3-8D7E-D64391B35ACF}">
      <dgm:prSet/>
      <dgm:spPr/>
      <dgm:t>
        <a:bodyPr/>
        <a:lstStyle/>
        <a:p>
          <a:endParaRPr lang="en-US"/>
        </a:p>
      </dgm:t>
    </dgm:pt>
    <dgm:pt modelId="{948099D1-0AB2-4F38-B7CC-101243B1B95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Exploring New Career Options</a:t>
          </a:r>
        </a:p>
      </dgm:t>
    </dgm:pt>
    <dgm:pt modelId="{01D1B0F9-266C-458E-87C8-C5F5DC3A2160}" type="parTrans" cxnId="{E601B742-87E7-4372-AD8C-BFB977DE56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A53B06-D6B7-4146-886C-9D8B4F677A5A}" type="sibTrans" cxnId="{E601B742-87E7-4372-AD8C-BFB977DE56FF}">
      <dgm:prSet/>
      <dgm:spPr/>
      <dgm:t>
        <a:bodyPr/>
        <a:lstStyle/>
        <a:p>
          <a:endParaRPr lang="en-US"/>
        </a:p>
      </dgm:t>
    </dgm:pt>
    <dgm:pt modelId="{B5BB45A1-057B-4241-8BA6-28F4B3392CD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Continuing in Career Field – Seeking Employer</a:t>
          </a:r>
        </a:p>
      </dgm:t>
    </dgm:pt>
    <dgm:pt modelId="{10E5CC92-0DE4-46CB-B207-81A66781F77A}" type="parTrans" cxnId="{5789F1B3-D2AC-4E28-8389-DDFCD66D5A13}">
      <dgm:prSet/>
      <dgm:spPr/>
      <dgm:t>
        <a:bodyPr/>
        <a:lstStyle/>
        <a:p>
          <a:endParaRPr lang="en-US"/>
        </a:p>
      </dgm:t>
    </dgm:pt>
    <dgm:pt modelId="{6EA895CD-4083-42EE-9ECD-90B951E93741}" type="sibTrans" cxnId="{5789F1B3-D2AC-4E28-8389-DDFCD66D5A13}">
      <dgm:prSet/>
      <dgm:spPr/>
      <dgm:t>
        <a:bodyPr/>
        <a:lstStyle/>
        <a:p>
          <a:endParaRPr lang="en-US"/>
        </a:p>
      </dgm:t>
    </dgm:pt>
    <dgm:pt modelId="{C81DD5F1-6846-483F-AE3C-6A3310124E3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Transition Student to Registered Apprenticeship Manager</a:t>
          </a:r>
        </a:p>
      </dgm:t>
    </dgm:pt>
    <dgm:pt modelId="{91CE4548-59AF-499E-88F5-4F04BE7FEB80}" type="parTrans" cxnId="{B1E6881C-010B-467D-B35C-FB9E2F59FC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FA6E738-913C-4BA1-AA3A-DCD642705A98}" type="sibTrans" cxnId="{B1E6881C-010B-467D-B35C-FB9E2F59FC2C}">
      <dgm:prSet/>
      <dgm:spPr/>
      <dgm:t>
        <a:bodyPr/>
        <a:lstStyle/>
        <a:p>
          <a:endParaRPr lang="en-US"/>
        </a:p>
      </dgm:t>
    </dgm:pt>
    <dgm:pt modelId="{D57C7DD4-6F61-4E11-90B2-38BFA5A55FD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WBL Staff Identifies Employers Seeking </a:t>
          </a:r>
          <a:r>
            <a:rPr lang="en-US"/>
            <a:t>Registered Apprentice</a:t>
          </a:r>
          <a:endParaRPr lang="en-US" dirty="0"/>
        </a:p>
      </dgm:t>
    </dgm:pt>
    <dgm:pt modelId="{A03CE98F-1C27-4FB1-B61E-FC158C3DC1F2}" type="parTrans" cxnId="{DF84B4BA-48C0-41DE-8244-D1E8DE81746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51B8FB-BDD1-4A14-8CC6-B48CA7B095EF}" type="sibTrans" cxnId="{DF84B4BA-48C0-41DE-8244-D1E8DE81746B}">
      <dgm:prSet/>
      <dgm:spPr/>
      <dgm:t>
        <a:bodyPr/>
        <a:lstStyle/>
        <a:p>
          <a:endParaRPr lang="en-US"/>
        </a:p>
      </dgm:t>
    </dgm:pt>
    <dgm:pt modelId="{653ACB73-89AC-444E-9C84-476988B0496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Student meets with WBL Professional Coach</a:t>
          </a:r>
        </a:p>
      </dgm:t>
    </dgm:pt>
    <dgm:pt modelId="{A9E151BD-1873-444C-BBEA-D37E78A79C29}" type="parTrans" cxnId="{DD2880C0-1549-4336-8183-7AF77457718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D1C5D3-A286-490F-A962-27C0FD4E1700}" type="sibTrans" cxnId="{DD2880C0-1549-4336-8183-7AF774577181}">
      <dgm:prSet/>
      <dgm:spPr/>
      <dgm:t>
        <a:bodyPr/>
        <a:lstStyle/>
        <a:p>
          <a:endParaRPr lang="en-US"/>
        </a:p>
      </dgm:t>
    </dgm:pt>
    <dgm:pt modelId="{5E0B8D6A-0C27-49E2-A1F3-441F8A04B39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Student works with Sinclair Admission Team</a:t>
          </a:r>
        </a:p>
      </dgm:t>
    </dgm:pt>
    <dgm:pt modelId="{F17DBBD2-7F4D-4586-A832-358A4D1C3E3D}" type="parTrans" cxnId="{3D1CAF66-0D19-459F-85D8-D9C63282E87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CD956C6-C650-44EF-A6FF-4F8518A191F7}" type="sibTrans" cxnId="{3D1CAF66-0D19-459F-85D8-D9C63282E871}">
      <dgm:prSet/>
      <dgm:spPr/>
      <dgm:t>
        <a:bodyPr/>
        <a:lstStyle/>
        <a:p>
          <a:endParaRPr lang="en-US"/>
        </a:p>
      </dgm:t>
    </dgm:pt>
    <dgm:pt modelId="{FF637135-7034-4A6E-B5F3-E37FF7FF657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If the Student is Placed: If Apprenticeship placement available, Begin Apprenticeship</a:t>
          </a:r>
        </a:p>
      </dgm:t>
    </dgm:pt>
    <dgm:pt modelId="{ABBF9C98-5469-428B-8726-D25E2D9BC547}" type="sibTrans" cxnId="{576D1CA2-117B-4C27-A17C-B5CE47B2253D}">
      <dgm:prSet/>
      <dgm:spPr/>
      <dgm:t>
        <a:bodyPr/>
        <a:lstStyle/>
        <a:p>
          <a:endParaRPr lang="en-US"/>
        </a:p>
      </dgm:t>
    </dgm:pt>
    <dgm:pt modelId="{769F938B-5079-4D7A-9DEF-09C28D491CD8}" type="parTrans" cxnId="{576D1CA2-117B-4C27-A17C-B5CE47B2253D}">
      <dgm:prSet/>
      <dgm:spPr/>
      <dgm:t>
        <a:bodyPr/>
        <a:lstStyle/>
        <a:p>
          <a:endParaRPr lang="en-US"/>
        </a:p>
      </dgm:t>
    </dgm:pt>
    <dgm:pt modelId="{FB3D6BE3-4B9D-43CE-BB30-94B36D8CC95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If the Student is not Placed: Begin Academic Program but still seeking </a:t>
          </a:r>
        </a:p>
      </dgm:t>
    </dgm:pt>
    <dgm:pt modelId="{DB88A96F-BFEA-49F2-89FE-222FE4130EFD}" type="parTrans" cxnId="{A9B655E3-2E85-418C-AA6D-3214FD397B64}">
      <dgm:prSet/>
      <dgm:spPr/>
      <dgm:t>
        <a:bodyPr/>
        <a:lstStyle/>
        <a:p>
          <a:endParaRPr lang="en-US"/>
        </a:p>
      </dgm:t>
    </dgm:pt>
    <dgm:pt modelId="{FE68F174-C280-4D0D-8962-23D2EA34BD8D}" type="sibTrans" cxnId="{A9B655E3-2E85-418C-AA6D-3214FD397B64}">
      <dgm:prSet/>
      <dgm:spPr/>
      <dgm:t>
        <a:bodyPr/>
        <a:lstStyle/>
        <a:p>
          <a:endParaRPr lang="en-US"/>
        </a:p>
      </dgm:t>
    </dgm:pt>
    <dgm:pt modelId="{69176E29-C4BA-48A0-951E-0BE975F2E0C0}" type="pres">
      <dgm:prSet presAssocID="{EFAE8FC7-31A4-4174-9D39-CF9FF67003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3A16C9-8CC6-4DC1-B25F-6682E9877EDB}" type="pres">
      <dgm:prSet presAssocID="{CAA94156-FE6E-497F-A125-997EC99BF8F3}" presName="hierRoot1" presStyleCnt="0"/>
      <dgm:spPr/>
    </dgm:pt>
    <dgm:pt modelId="{CD698537-01F7-4427-84AE-1843D300B568}" type="pres">
      <dgm:prSet presAssocID="{CAA94156-FE6E-497F-A125-997EC99BF8F3}" presName="composite" presStyleCnt="0"/>
      <dgm:spPr/>
    </dgm:pt>
    <dgm:pt modelId="{A0B9CD41-5FDA-4240-B3AB-F1E1DC418B2E}" type="pres">
      <dgm:prSet presAssocID="{CAA94156-FE6E-497F-A125-997EC99BF8F3}" presName="background" presStyleLbl="node0" presStyleIdx="0" presStyleCnt="1"/>
      <dgm:spPr>
        <a:solidFill>
          <a:srgbClr val="C00000"/>
        </a:solidFill>
      </dgm:spPr>
    </dgm:pt>
    <dgm:pt modelId="{6334A760-E2D4-48D9-A0A9-F9890F2B7B2B}" type="pres">
      <dgm:prSet presAssocID="{CAA94156-FE6E-497F-A125-997EC99BF8F3}" presName="text" presStyleLbl="fgAcc0" presStyleIdx="0" presStyleCnt="1" custLinFactNeighborX="-140" custLinFactNeighborY="2586">
        <dgm:presLayoutVars>
          <dgm:chPref val="3"/>
        </dgm:presLayoutVars>
      </dgm:prSet>
      <dgm:spPr/>
    </dgm:pt>
    <dgm:pt modelId="{7141B4B6-9270-4211-ABCD-F3D9CEDB8861}" type="pres">
      <dgm:prSet presAssocID="{CAA94156-FE6E-497F-A125-997EC99BF8F3}" presName="hierChild2" presStyleCnt="0"/>
      <dgm:spPr/>
    </dgm:pt>
    <dgm:pt modelId="{580B6CA3-5FE1-46A7-893E-1FB1253F1B23}" type="pres">
      <dgm:prSet presAssocID="{BF003009-08E6-4EFF-821F-B8F4B8005AB0}" presName="Name10" presStyleLbl="parChTrans1D2" presStyleIdx="0" presStyleCnt="3"/>
      <dgm:spPr/>
    </dgm:pt>
    <dgm:pt modelId="{89C37259-10DB-4CD4-932D-8946C50E0382}" type="pres">
      <dgm:prSet presAssocID="{E24F085E-2C3B-4DC4-8AD3-4C06AEBB0944}" presName="hierRoot2" presStyleCnt="0"/>
      <dgm:spPr/>
    </dgm:pt>
    <dgm:pt modelId="{86D11590-0C5E-47A0-9DA9-D9F25685703B}" type="pres">
      <dgm:prSet presAssocID="{E24F085E-2C3B-4DC4-8AD3-4C06AEBB0944}" presName="composite2" presStyleCnt="0"/>
      <dgm:spPr/>
    </dgm:pt>
    <dgm:pt modelId="{AC327A76-C2ED-4CC4-BF8A-D972235EF74A}" type="pres">
      <dgm:prSet presAssocID="{E24F085E-2C3B-4DC4-8AD3-4C06AEBB0944}" presName="background2" presStyleLbl="node2" presStyleIdx="0" presStyleCnt="3"/>
      <dgm:spPr>
        <a:solidFill>
          <a:srgbClr val="C00000"/>
        </a:solidFill>
      </dgm:spPr>
    </dgm:pt>
    <dgm:pt modelId="{D0ACD42F-1E66-4804-9DA4-F89960EB88E9}" type="pres">
      <dgm:prSet presAssocID="{E24F085E-2C3B-4DC4-8AD3-4C06AEBB0944}" presName="text2" presStyleLbl="fgAcc2" presStyleIdx="0" presStyleCnt="3" custLinFactNeighborX="-140" custLinFactNeighborY="2586">
        <dgm:presLayoutVars>
          <dgm:chPref val="3"/>
        </dgm:presLayoutVars>
      </dgm:prSet>
      <dgm:spPr/>
    </dgm:pt>
    <dgm:pt modelId="{4AD277D7-E426-42A6-99CB-6DE13DD601A4}" type="pres">
      <dgm:prSet presAssocID="{E24F085E-2C3B-4DC4-8AD3-4C06AEBB0944}" presName="hierChild3" presStyleCnt="0"/>
      <dgm:spPr/>
    </dgm:pt>
    <dgm:pt modelId="{056B96FC-3A15-4813-9A41-D932FFC5B47A}" type="pres">
      <dgm:prSet presAssocID="{91CE4548-59AF-499E-88F5-4F04BE7FEB80}" presName="Name17" presStyleLbl="parChTrans1D3" presStyleIdx="0" presStyleCnt="4"/>
      <dgm:spPr/>
    </dgm:pt>
    <dgm:pt modelId="{28F203CB-4072-4245-B39F-B222F830126E}" type="pres">
      <dgm:prSet presAssocID="{C81DD5F1-6846-483F-AE3C-6A3310124E34}" presName="hierRoot3" presStyleCnt="0"/>
      <dgm:spPr/>
    </dgm:pt>
    <dgm:pt modelId="{F5A83D17-D59B-4A23-9005-92A144AAF3C6}" type="pres">
      <dgm:prSet presAssocID="{C81DD5F1-6846-483F-AE3C-6A3310124E34}" presName="composite3" presStyleCnt="0"/>
      <dgm:spPr/>
    </dgm:pt>
    <dgm:pt modelId="{04A8AFD0-A395-4370-A06D-52904F1289FD}" type="pres">
      <dgm:prSet presAssocID="{C81DD5F1-6846-483F-AE3C-6A3310124E34}" presName="background3" presStyleLbl="node3" presStyleIdx="0" presStyleCnt="4"/>
      <dgm:spPr>
        <a:solidFill>
          <a:srgbClr val="C00000"/>
        </a:solidFill>
      </dgm:spPr>
    </dgm:pt>
    <dgm:pt modelId="{5A30FB40-8EB2-4F6B-85DA-30AF1AF322F7}" type="pres">
      <dgm:prSet presAssocID="{C81DD5F1-6846-483F-AE3C-6A3310124E34}" presName="text3" presStyleLbl="fgAcc3" presStyleIdx="0" presStyleCnt="4" custLinFactNeighborY="2586">
        <dgm:presLayoutVars>
          <dgm:chPref val="3"/>
        </dgm:presLayoutVars>
      </dgm:prSet>
      <dgm:spPr/>
    </dgm:pt>
    <dgm:pt modelId="{150EFB7E-4E70-4D02-B634-A6F3F751366E}" type="pres">
      <dgm:prSet presAssocID="{C81DD5F1-6846-483F-AE3C-6A3310124E34}" presName="hierChild4" presStyleCnt="0"/>
      <dgm:spPr/>
    </dgm:pt>
    <dgm:pt modelId="{B0B47C3C-63AE-4476-8E0E-6EF2885B503A}" type="pres">
      <dgm:prSet presAssocID="{10E5CC92-0DE4-46CB-B207-81A66781F77A}" presName="Name10" presStyleLbl="parChTrans1D2" presStyleIdx="1" presStyleCnt="3"/>
      <dgm:spPr/>
    </dgm:pt>
    <dgm:pt modelId="{971A5D7E-81FE-4529-93FC-843A3B2C47EC}" type="pres">
      <dgm:prSet presAssocID="{B5BB45A1-057B-4241-8BA6-28F4B3392CD5}" presName="hierRoot2" presStyleCnt="0"/>
      <dgm:spPr/>
    </dgm:pt>
    <dgm:pt modelId="{6292A456-F02E-4C2D-97A9-013BAD6A335D}" type="pres">
      <dgm:prSet presAssocID="{B5BB45A1-057B-4241-8BA6-28F4B3392CD5}" presName="composite2" presStyleCnt="0"/>
      <dgm:spPr/>
    </dgm:pt>
    <dgm:pt modelId="{398DD6D5-B244-4F79-AACE-9048E772EA0D}" type="pres">
      <dgm:prSet presAssocID="{B5BB45A1-057B-4241-8BA6-28F4B3392CD5}" presName="background2" presStyleLbl="node2" presStyleIdx="1" presStyleCnt="3"/>
      <dgm:spPr>
        <a:solidFill>
          <a:srgbClr val="C00000"/>
        </a:solidFill>
      </dgm:spPr>
    </dgm:pt>
    <dgm:pt modelId="{B4975693-6989-462F-8AC9-B7E60162A8EB}" type="pres">
      <dgm:prSet presAssocID="{B5BB45A1-057B-4241-8BA6-28F4B3392CD5}" presName="text2" presStyleLbl="fgAcc2" presStyleIdx="1" presStyleCnt="3">
        <dgm:presLayoutVars>
          <dgm:chPref val="3"/>
        </dgm:presLayoutVars>
      </dgm:prSet>
      <dgm:spPr/>
    </dgm:pt>
    <dgm:pt modelId="{4BB33B4D-5827-4F74-9E85-144583D27F21}" type="pres">
      <dgm:prSet presAssocID="{B5BB45A1-057B-4241-8BA6-28F4B3392CD5}" presName="hierChild3" presStyleCnt="0"/>
      <dgm:spPr/>
    </dgm:pt>
    <dgm:pt modelId="{8C6E0CC5-D3B3-4F3E-9CD8-D8BDE3C64966}" type="pres">
      <dgm:prSet presAssocID="{A9E151BD-1873-444C-BBEA-D37E78A79C29}" presName="Name17" presStyleLbl="parChTrans1D3" presStyleIdx="1" presStyleCnt="4"/>
      <dgm:spPr/>
    </dgm:pt>
    <dgm:pt modelId="{41F1FB15-E8B4-4865-9C5C-46E3D56281F7}" type="pres">
      <dgm:prSet presAssocID="{653ACB73-89AC-444E-9C84-476988B04966}" presName="hierRoot3" presStyleCnt="0"/>
      <dgm:spPr/>
    </dgm:pt>
    <dgm:pt modelId="{6F0F8C2A-208E-4F91-BE80-E8D8612C326F}" type="pres">
      <dgm:prSet presAssocID="{653ACB73-89AC-444E-9C84-476988B04966}" presName="composite3" presStyleCnt="0"/>
      <dgm:spPr/>
    </dgm:pt>
    <dgm:pt modelId="{A4ECE58B-9318-461F-8E0C-4416D39239FD}" type="pres">
      <dgm:prSet presAssocID="{653ACB73-89AC-444E-9C84-476988B04966}" presName="background3" presStyleLbl="node3" presStyleIdx="1" presStyleCnt="4"/>
      <dgm:spPr>
        <a:solidFill>
          <a:srgbClr val="C00000"/>
        </a:solidFill>
      </dgm:spPr>
    </dgm:pt>
    <dgm:pt modelId="{7F3FF943-6282-4724-9C38-7565EBBC19BD}" type="pres">
      <dgm:prSet presAssocID="{653ACB73-89AC-444E-9C84-476988B04966}" presName="text3" presStyleLbl="fgAcc3" presStyleIdx="1" presStyleCnt="4" custLinFactNeighborY="2586">
        <dgm:presLayoutVars>
          <dgm:chPref val="3"/>
        </dgm:presLayoutVars>
      </dgm:prSet>
      <dgm:spPr/>
    </dgm:pt>
    <dgm:pt modelId="{90A53FD8-10B4-4C64-B8D6-B98667DB1637}" type="pres">
      <dgm:prSet presAssocID="{653ACB73-89AC-444E-9C84-476988B04966}" presName="hierChild4" presStyleCnt="0"/>
      <dgm:spPr/>
    </dgm:pt>
    <dgm:pt modelId="{5401902A-D076-4D5C-B499-F7CDC69C411D}" type="pres">
      <dgm:prSet presAssocID="{A03CE98F-1C27-4FB1-B61E-FC158C3DC1F2}" presName="Name17" presStyleLbl="parChTrans1D3" presStyleIdx="2" presStyleCnt="4"/>
      <dgm:spPr/>
    </dgm:pt>
    <dgm:pt modelId="{7B2E71CE-8A7E-430E-AA7A-8F6302C433CF}" type="pres">
      <dgm:prSet presAssocID="{D57C7DD4-6F61-4E11-90B2-38BFA5A55FDA}" presName="hierRoot3" presStyleCnt="0"/>
      <dgm:spPr/>
    </dgm:pt>
    <dgm:pt modelId="{FEA70A2F-B9C2-4FC7-8511-E27A477FC2AD}" type="pres">
      <dgm:prSet presAssocID="{D57C7DD4-6F61-4E11-90B2-38BFA5A55FDA}" presName="composite3" presStyleCnt="0"/>
      <dgm:spPr/>
    </dgm:pt>
    <dgm:pt modelId="{865FF5EC-75F5-466A-A1B0-1A8534E4E19B}" type="pres">
      <dgm:prSet presAssocID="{D57C7DD4-6F61-4E11-90B2-38BFA5A55FDA}" presName="background3" presStyleLbl="node3" presStyleIdx="2" presStyleCnt="4"/>
      <dgm:spPr>
        <a:solidFill>
          <a:srgbClr val="C00000"/>
        </a:solidFill>
      </dgm:spPr>
    </dgm:pt>
    <dgm:pt modelId="{135B48F1-89F4-47EF-B6E7-8149B8DF5B34}" type="pres">
      <dgm:prSet presAssocID="{D57C7DD4-6F61-4E11-90B2-38BFA5A55FDA}" presName="text3" presStyleLbl="fgAcc3" presStyleIdx="2" presStyleCnt="4">
        <dgm:presLayoutVars>
          <dgm:chPref val="3"/>
        </dgm:presLayoutVars>
      </dgm:prSet>
      <dgm:spPr/>
    </dgm:pt>
    <dgm:pt modelId="{428A455B-95F5-4682-9046-8EE6BC17A301}" type="pres">
      <dgm:prSet presAssocID="{D57C7DD4-6F61-4E11-90B2-38BFA5A55FDA}" presName="hierChild4" presStyleCnt="0"/>
      <dgm:spPr/>
    </dgm:pt>
    <dgm:pt modelId="{DC026B60-5EBB-4867-A867-193C6C8385A3}" type="pres">
      <dgm:prSet presAssocID="{769F938B-5079-4D7A-9DEF-09C28D491CD8}" presName="Name23" presStyleLbl="parChTrans1D4" presStyleIdx="0" presStyleCnt="2"/>
      <dgm:spPr/>
    </dgm:pt>
    <dgm:pt modelId="{CDF4E2FB-FEBA-4487-9592-D7C5C43649EE}" type="pres">
      <dgm:prSet presAssocID="{FF637135-7034-4A6E-B5F3-E37FF7FF6572}" presName="hierRoot4" presStyleCnt="0"/>
      <dgm:spPr/>
    </dgm:pt>
    <dgm:pt modelId="{3C64F915-1BAB-40AE-9C25-F4050D255E10}" type="pres">
      <dgm:prSet presAssocID="{FF637135-7034-4A6E-B5F3-E37FF7FF6572}" presName="composite4" presStyleCnt="0"/>
      <dgm:spPr/>
    </dgm:pt>
    <dgm:pt modelId="{4A1A0D8A-3A52-491D-BDB7-23C9F316CCDE}" type="pres">
      <dgm:prSet presAssocID="{FF637135-7034-4A6E-B5F3-E37FF7FF6572}" presName="background4" presStyleLbl="node4" presStyleIdx="0" presStyleCnt="2"/>
      <dgm:spPr>
        <a:solidFill>
          <a:srgbClr val="C00000"/>
        </a:solidFill>
      </dgm:spPr>
    </dgm:pt>
    <dgm:pt modelId="{13FC437F-669B-424E-AEE2-CF6C8B6ED1BD}" type="pres">
      <dgm:prSet presAssocID="{FF637135-7034-4A6E-B5F3-E37FF7FF6572}" presName="text4" presStyleLbl="fgAcc4" presStyleIdx="0" presStyleCnt="2">
        <dgm:presLayoutVars>
          <dgm:chPref val="3"/>
        </dgm:presLayoutVars>
      </dgm:prSet>
      <dgm:spPr/>
    </dgm:pt>
    <dgm:pt modelId="{A3B3B9C5-C8F7-461B-9EC6-DAA16BC609D5}" type="pres">
      <dgm:prSet presAssocID="{FF637135-7034-4A6E-B5F3-E37FF7FF6572}" presName="hierChild5" presStyleCnt="0"/>
      <dgm:spPr/>
    </dgm:pt>
    <dgm:pt modelId="{F0FD8BCD-E708-4186-899C-4AC6E9BE1A00}" type="pres">
      <dgm:prSet presAssocID="{DB88A96F-BFEA-49F2-89FE-222FE4130EFD}" presName="Name23" presStyleLbl="parChTrans1D4" presStyleIdx="1" presStyleCnt="2"/>
      <dgm:spPr/>
    </dgm:pt>
    <dgm:pt modelId="{CDBF1A5B-5AE1-4C1B-BCF9-74DC04F6814A}" type="pres">
      <dgm:prSet presAssocID="{FB3D6BE3-4B9D-43CE-BB30-94B36D8CC954}" presName="hierRoot4" presStyleCnt="0"/>
      <dgm:spPr/>
    </dgm:pt>
    <dgm:pt modelId="{5E832F4C-3A2A-4A7C-9EAE-8CFEF02DA4BA}" type="pres">
      <dgm:prSet presAssocID="{FB3D6BE3-4B9D-43CE-BB30-94B36D8CC954}" presName="composite4" presStyleCnt="0"/>
      <dgm:spPr/>
    </dgm:pt>
    <dgm:pt modelId="{C3D76E11-07CA-4B8E-99B5-99E273ACF610}" type="pres">
      <dgm:prSet presAssocID="{FB3D6BE3-4B9D-43CE-BB30-94B36D8CC954}" presName="background4" presStyleLbl="node4" presStyleIdx="1" presStyleCnt="2"/>
      <dgm:spPr>
        <a:solidFill>
          <a:srgbClr val="C00000"/>
        </a:solidFill>
      </dgm:spPr>
    </dgm:pt>
    <dgm:pt modelId="{AFE0004E-70CF-422A-8815-A7671B77C678}" type="pres">
      <dgm:prSet presAssocID="{FB3D6BE3-4B9D-43CE-BB30-94B36D8CC954}" presName="text4" presStyleLbl="fgAcc4" presStyleIdx="1" presStyleCnt="2">
        <dgm:presLayoutVars>
          <dgm:chPref val="3"/>
        </dgm:presLayoutVars>
      </dgm:prSet>
      <dgm:spPr/>
    </dgm:pt>
    <dgm:pt modelId="{50EF1B62-5F44-4324-837D-D63707AEE130}" type="pres">
      <dgm:prSet presAssocID="{FB3D6BE3-4B9D-43CE-BB30-94B36D8CC954}" presName="hierChild5" presStyleCnt="0"/>
      <dgm:spPr/>
    </dgm:pt>
    <dgm:pt modelId="{1A6B4716-E010-4681-96D5-FB041631465F}" type="pres">
      <dgm:prSet presAssocID="{01D1B0F9-266C-458E-87C8-C5F5DC3A2160}" presName="Name10" presStyleLbl="parChTrans1D2" presStyleIdx="2" presStyleCnt="3"/>
      <dgm:spPr/>
    </dgm:pt>
    <dgm:pt modelId="{0C5BA3CB-C078-4976-B56B-48A9887C581D}" type="pres">
      <dgm:prSet presAssocID="{948099D1-0AB2-4F38-B7CC-101243B1B957}" presName="hierRoot2" presStyleCnt="0"/>
      <dgm:spPr/>
    </dgm:pt>
    <dgm:pt modelId="{70FD5764-AFC2-4B0A-82F4-20870719CB55}" type="pres">
      <dgm:prSet presAssocID="{948099D1-0AB2-4F38-B7CC-101243B1B957}" presName="composite2" presStyleCnt="0"/>
      <dgm:spPr/>
    </dgm:pt>
    <dgm:pt modelId="{C3897C3C-7CF9-4BCD-86E5-72355929778C}" type="pres">
      <dgm:prSet presAssocID="{948099D1-0AB2-4F38-B7CC-101243B1B957}" presName="background2" presStyleLbl="node2" presStyleIdx="2" presStyleCnt="3"/>
      <dgm:spPr>
        <a:solidFill>
          <a:srgbClr val="C00000"/>
        </a:solidFill>
      </dgm:spPr>
    </dgm:pt>
    <dgm:pt modelId="{10A37058-B0DA-4F8D-85CD-FB0918363064}" type="pres">
      <dgm:prSet presAssocID="{948099D1-0AB2-4F38-B7CC-101243B1B957}" presName="text2" presStyleLbl="fgAcc2" presStyleIdx="2" presStyleCnt="3">
        <dgm:presLayoutVars>
          <dgm:chPref val="3"/>
        </dgm:presLayoutVars>
      </dgm:prSet>
      <dgm:spPr/>
    </dgm:pt>
    <dgm:pt modelId="{71B7E8C3-3575-4007-9BD9-3A21048E13E8}" type="pres">
      <dgm:prSet presAssocID="{948099D1-0AB2-4F38-B7CC-101243B1B957}" presName="hierChild3" presStyleCnt="0"/>
      <dgm:spPr/>
    </dgm:pt>
    <dgm:pt modelId="{07ABEB4A-A939-41E4-B238-BA0A1215E53C}" type="pres">
      <dgm:prSet presAssocID="{F17DBBD2-7F4D-4586-A832-358A4D1C3E3D}" presName="Name17" presStyleLbl="parChTrans1D3" presStyleIdx="3" presStyleCnt="4"/>
      <dgm:spPr/>
    </dgm:pt>
    <dgm:pt modelId="{A733971A-5CA1-4B66-BDC0-E10B25041E46}" type="pres">
      <dgm:prSet presAssocID="{5E0B8D6A-0C27-49E2-A1F3-441F8A04B397}" presName="hierRoot3" presStyleCnt="0"/>
      <dgm:spPr/>
    </dgm:pt>
    <dgm:pt modelId="{8EA6A71E-0AFD-4F18-952A-B86CA2C60202}" type="pres">
      <dgm:prSet presAssocID="{5E0B8D6A-0C27-49E2-A1F3-441F8A04B397}" presName="composite3" presStyleCnt="0"/>
      <dgm:spPr/>
    </dgm:pt>
    <dgm:pt modelId="{9375A5B6-595E-446E-90A6-E6072B4AC812}" type="pres">
      <dgm:prSet presAssocID="{5E0B8D6A-0C27-49E2-A1F3-441F8A04B397}" presName="background3" presStyleLbl="node3" presStyleIdx="3" presStyleCnt="4"/>
      <dgm:spPr>
        <a:solidFill>
          <a:srgbClr val="C00000"/>
        </a:solidFill>
      </dgm:spPr>
    </dgm:pt>
    <dgm:pt modelId="{784AC4DD-6450-4198-9394-1194897F050C}" type="pres">
      <dgm:prSet presAssocID="{5E0B8D6A-0C27-49E2-A1F3-441F8A04B397}" presName="text3" presStyleLbl="fgAcc3" presStyleIdx="3" presStyleCnt="4">
        <dgm:presLayoutVars>
          <dgm:chPref val="3"/>
        </dgm:presLayoutVars>
      </dgm:prSet>
      <dgm:spPr/>
    </dgm:pt>
    <dgm:pt modelId="{9B4FC852-13B2-4248-B1D7-DDAF94EE0D4E}" type="pres">
      <dgm:prSet presAssocID="{5E0B8D6A-0C27-49E2-A1F3-441F8A04B397}" presName="hierChild4" presStyleCnt="0"/>
      <dgm:spPr/>
    </dgm:pt>
  </dgm:ptLst>
  <dgm:cxnLst>
    <dgm:cxn modelId="{C2376809-0B6E-4FFF-AC92-AEFCEDCB360F}" type="presOf" srcId="{CAA94156-FE6E-497F-A125-997EC99BF8F3}" destId="{6334A760-E2D4-48D9-A0A9-F9890F2B7B2B}" srcOrd="0" destOrd="0" presId="urn:microsoft.com/office/officeart/2005/8/layout/hierarchy1"/>
    <dgm:cxn modelId="{5246660D-2960-4975-AB9B-A575DC77C10C}" type="presOf" srcId="{FF637135-7034-4A6E-B5F3-E37FF7FF6572}" destId="{13FC437F-669B-424E-AEE2-CF6C8B6ED1BD}" srcOrd="0" destOrd="0" presId="urn:microsoft.com/office/officeart/2005/8/layout/hierarchy1"/>
    <dgm:cxn modelId="{1980180F-E23B-4C63-B68C-CF54D79E681B}" type="presOf" srcId="{DB88A96F-BFEA-49F2-89FE-222FE4130EFD}" destId="{F0FD8BCD-E708-4186-899C-4AC6E9BE1A00}" srcOrd="0" destOrd="0" presId="urn:microsoft.com/office/officeart/2005/8/layout/hierarchy1"/>
    <dgm:cxn modelId="{29F91310-21CE-4BD9-BB94-4DB6F50CFB58}" type="presOf" srcId="{91CE4548-59AF-499E-88F5-4F04BE7FEB80}" destId="{056B96FC-3A15-4813-9A41-D932FFC5B47A}" srcOrd="0" destOrd="0" presId="urn:microsoft.com/office/officeart/2005/8/layout/hierarchy1"/>
    <dgm:cxn modelId="{B1E6881C-010B-467D-B35C-FB9E2F59FC2C}" srcId="{E24F085E-2C3B-4DC4-8AD3-4C06AEBB0944}" destId="{C81DD5F1-6846-483F-AE3C-6A3310124E34}" srcOrd="0" destOrd="0" parTransId="{91CE4548-59AF-499E-88F5-4F04BE7FEB80}" sibTransId="{1FA6E738-913C-4BA1-AA3A-DCD642705A98}"/>
    <dgm:cxn modelId="{1AD1F939-9DC9-4D9A-9BD1-2A39FF1FD5A1}" type="presOf" srcId="{E24F085E-2C3B-4DC4-8AD3-4C06AEBB0944}" destId="{D0ACD42F-1E66-4804-9DA4-F89960EB88E9}" srcOrd="0" destOrd="0" presId="urn:microsoft.com/office/officeart/2005/8/layout/hierarchy1"/>
    <dgm:cxn modelId="{E601B742-87E7-4372-AD8C-BFB977DE56FF}" srcId="{CAA94156-FE6E-497F-A125-997EC99BF8F3}" destId="{948099D1-0AB2-4F38-B7CC-101243B1B957}" srcOrd="2" destOrd="0" parTransId="{01D1B0F9-266C-458E-87C8-C5F5DC3A2160}" sibTransId="{AEA53B06-D6B7-4146-886C-9D8B4F677A5A}"/>
    <dgm:cxn modelId="{4BCD4964-BD43-44CA-BD6C-345D9CF81DE1}" type="presOf" srcId="{F17DBBD2-7F4D-4586-A832-358A4D1C3E3D}" destId="{07ABEB4A-A939-41E4-B238-BA0A1215E53C}" srcOrd="0" destOrd="0" presId="urn:microsoft.com/office/officeart/2005/8/layout/hierarchy1"/>
    <dgm:cxn modelId="{EDD15846-D01F-4453-A4CF-E39C8C0BC4D5}" type="presOf" srcId="{5E0B8D6A-0C27-49E2-A1F3-441F8A04B397}" destId="{784AC4DD-6450-4198-9394-1194897F050C}" srcOrd="0" destOrd="0" presId="urn:microsoft.com/office/officeart/2005/8/layout/hierarchy1"/>
    <dgm:cxn modelId="{3D1CAF66-0D19-459F-85D8-D9C63282E871}" srcId="{948099D1-0AB2-4F38-B7CC-101243B1B957}" destId="{5E0B8D6A-0C27-49E2-A1F3-441F8A04B397}" srcOrd="0" destOrd="0" parTransId="{F17DBBD2-7F4D-4586-A832-358A4D1C3E3D}" sibTransId="{6CD956C6-C650-44EF-A6FF-4F8518A191F7}"/>
    <dgm:cxn modelId="{15ACCA6B-883F-4DA9-A8E1-0090E209D5A0}" type="presOf" srcId="{01D1B0F9-266C-458E-87C8-C5F5DC3A2160}" destId="{1A6B4716-E010-4681-96D5-FB041631465F}" srcOrd="0" destOrd="0" presId="urn:microsoft.com/office/officeart/2005/8/layout/hierarchy1"/>
    <dgm:cxn modelId="{DC94254D-495B-4FA0-90EE-574A8981675B}" type="presOf" srcId="{10E5CC92-0DE4-46CB-B207-81A66781F77A}" destId="{B0B47C3C-63AE-4476-8E0E-6EF2885B503A}" srcOrd="0" destOrd="0" presId="urn:microsoft.com/office/officeart/2005/8/layout/hierarchy1"/>
    <dgm:cxn modelId="{F8327255-94AC-4169-84EA-48DA94EA4041}" srcId="{EFAE8FC7-31A4-4174-9D39-CF9FF67003A9}" destId="{CAA94156-FE6E-497F-A125-997EC99BF8F3}" srcOrd="0" destOrd="0" parTransId="{47086DBF-88C5-4C16-AB04-80529F929BDF}" sibTransId="{6AD0BBCA-2E34-4965-B2ED-CB1DB411AB4D}"/>
    <dgm:cxn modelId="{2C8EA555-279A-4200-8237-D0784B5C21B6}" type="presOf" srcId="{D57C7DD4-6F61-4E11-90B2-38BFA5A55FDA}" destId="{135B48F1-89F4-47EF-B6E7-8149B8DF5B34}" srcOrd="0" destOrd="0" presId="urn:microsoft.com/office/officeart/2005/8/layout/hierarchy1"/>
    <dgm:cxn modelId="{8CE33877-A3FE-4D7B-9B5B-90E37A3C52B0}" type="presOf" srcId="{948099D1-0AB2-4F38-B7CC-101243B1B957}" destId="{10A37058-B0DA-4F8D-85CD-FB0918363064}" srcOrd="0" destOrd="0" presId="urn:microsoft.com/office/officeart/2005/8/layout/hierarchy1"/>
    <dgm:cxn modelId="{28BDC87F-B2FA-4BD7-B132-4DDE37A77516}" type="presOf" srcId="{769F938B-5079-4D7A-9DEF-09C28D491CD8}" destId="{DC026B60-5EBB-4867-A867-193C6C8385A3}" srcOrd="0" destOrd="0" presId="urn:microsoft.com/office/officeart/2005/8/layout/hierarchy1"/>
    <dgm:cxn modelId="{59C38B82-31AD-46E3-8D7E-D64391B35ACF}" srcId="{CAA94156-FE6E-497F-A125-997EC99BF8F3}" destId="{E24F085E-2C3B-4DC4-8AD3-4C06AEBB0944}" srcOrd="0" destOrd="0" parTransId="{BF003009-08E6-4EFF-821F-B8F4B8005AB0}" sibTransId="{482DE797-8B97-4FF5-969D-5A48BE82671D}"/>
    <dgm:cxn modelId="{38274088-B75B-4ED3-B201-23D3EC203315}" type="presOf" srcId="{EFAE8FC7-31A4-4174-9D39-CF9FF67003A9}" destId="{69176E29-C4BA-48A0-951E-0BE975F2E0C0}" srcOrd="0" destOrd="0" presId="urn:microsoft.com/office/officeart/2005/8/layout/hierarchy1"/>
    <dgm:cxn modelId="{576D1CA2-117B-4C27-A17C-B5CE47B2253D}" srcId="{D57C7DD4-6F61-4E11-90B2-38BFA5A55FDA}" destId="{FF637135-7034-4A6E-B5F3-E37FF7FF6572}" srcOrd="0" destOrd="0" parTransId="{769F938B-5079-4D7A-9DEF-09C28D491CD8}" sibTransId="{ABBF9C98-5469-428B-8726-D25E2D9BC547}"/>
    <dgm:cxn modelId="{1FEDB1AF-64C3-401C-9180-802546AF4A6A}" type="presOf" srcId="{B5BB45A1-057B-4241-8BA6-28F4B3392CD5}" destId="{B4975693-6989-462F-8AC9-B7E60162A8EB}" srcOrd="0" destOrd="0" presId="urn:microsoft.com/office/officeart/2005/8/layout/hierarchy1"/>
    <dgm:cxn modelId="{5789F1B3-D2AC-4E28-8389-DDFCD66D5A13}" srcId="{CAA94156-FE6E-497F-A125-997EC99BF8F3}" destId="{B5BB45A1-057B-4241-8BA6-28F4B3392CD5}" srcOrd="1" destOrd="0" parTransId="{10E5CC92-0DE4-46CB-B207-81A66781F77A}" sibTransId="{6EA895CD-4083-42EE-9ECD-90B951E93741}"/>
    <dgm:cxn modelId="{DF84B4BA-48C0-41DE-8244-D1E8DE81746B}" srcId="{B5BB45A1-057B-4241-8BA6-28F4B3392CD5}" destId="{D57C7DD4-6F61-4E11-90B2-38BFA5A55FDA}" srcOrd="1" destOrd="0" parTransId="{A03CE98F-1C27-4FB1-B61E-FC158C3DC1F2}" sibTransId="{FC51B8FB-BDD1-4A14-8CC6-B48CA7B095EF}"/>
    <dgm:cxn modelId="{DD2880C0-1549-4336-8183-7AF774577181}" srcId="{B5BB45A1-057B-4241-8BA6-28F4B3392CD5}" destId="{653ACB73-89AC-444E-9C84-476988B04966}" srcOrd="0" destOrd="0" parTransId="{A9E151BD-1873-444C-BBEA-D37E78A79C29}" sibTransId="{AED1C5D3-A286-490F-A962-27C0FD4E1700}"/>
    <dgm:cxn modelId="{571B0ED5-5F70-4EF9-B75B-8C0FD29F3688}" type="presOf" srcId="{C81DD5F1-6846-483F-AE3C-6A3310124E34}" destId="{5A30FB40-8EB2-4F6B-85DA-30AF1AF322F7}" srcOrd="0" destOrd="0" presId="urn:microsoft.com/office/officeart/2005/8/layout/hierarchy1"/>
    <dgm:cxn modelId="{11A881DA-B0D9-4667-9558-1CF8B2D04A4D}" type="presOf" srcId="{FB3D6BE3-4B9D-43CE-BB30-94B36D8CC954}" destId="{AFE0004E-70CF-422A-8815-A7671B77C678}" srcOrd="0" destOrd="0" presId="urn:microsoft.com/office/officeart/2005/8/layout/hierarchy1"/>
    <dgm:cxn modelId="{4B9460E1-0479-45D9-8A21-81BAEC99CFF5}" type="presOf" srcId="{A9E151BD-1873-444C-BBEA-D37E78A79C29}" destId="{8C6E0CC5-D3B3-4F3E-9CD8-D8BDE3C64966}" srcOrd="0" destOrd="0" presId="urn:microsoft.com/office/officeart/2005/8/layout/hierarchy1"/>
    <dgm:cxn modelId="{A9B655E3-2E85-418C-AA6D-3214FD397B64}" srcId="{D57C7DD4-6F61-4E11-90B2-38BFA5A55FDA}" destId="{FB3D6BE3-4B9D-43CE-BB30-94B36D8CC954}" srcOrd="1" destOrd="0" parTransId="{DB88A96F-BFEA-49F2-89FE-222FE4130EFD}" sibTransId="{FE68F174-C280-4D0D-8962-23D2EA34BD8D}"/>
    <dgm:cxn modelId="{858902E8-2068-4AEE-BC9B-5F589C27443F}" type="presOf" srcId="{653ACB73-89AC-444E-9C84-476988B04966}" destId="{7F3FF943-6282-4724-9C38-7565EBBC19BD}" srcOrd="0" destOrd="0" presId="urn:microsoft.com/office/officeart/2005/8/layout/hierarchy1"/>
    <dgm:cxn modelId="{EDEFFDEE-053E-4ECD-BDEE-7677720ADDD1}" type="presOf" srcId="{A03CE98F-1C27-4FB1-B61E-FC158C3DC1F2}" destId="{5401902A-D076-4D5C-B499-F7CDC69C411D}" srcOrd="0" destOrd="0" presId="urn:microsoft.com/office/officeart/2005/8/layout/hierarchy1"/>
    <dgm:cxn modelId="{E1A057F1-1EC4-43CE-A65E-4714B1D53B8F}" type="presOf" srcId="{BF003009-08E6-4EFF-821F-B8F4B8005AB0}" destId="{580B6CA3-5FE1-46A7-893E-1FB1253F1B23}" srcOrd="0" destOrd="0" presId="urn:microsoft.com/office/officeart/2005/8/layout/hierarchy1"/>
    <dgm:cxn modelId="{BD89F429-3F71-4816-92CE-5008106990A6}" type="presParOf" srcId="{69176E29-C4BA-48A0-951E-0BE975F2E0C0}" destId="{033A16C9-8CC6-4DC1-B25F-6682E9877EDB}" srcOrd="0" destOrd="0" presId="urn:microsoft.com/office/officeart/2005/8/layout/hierarchy1"/>
    <dgm:cxn modelId="{541B1209-DF42-479A-AFC0-D8D2D34F55D3}" type="presParOf" srcId="{033A16C9-8CC6-4DC1-B25F-6682E9877EDB}" destId="{CD698537-01F7-4427-84AE-1843D300B568}" srcOrd="0" destOrd="0" presId="urn:microsoft.com/office/officeart/2005/8/layout/hierarchy1"/>
    <dgm:cxn modelId="{2AF38C02-BD87-4961-973E-E8F5E39BCBE7}" type="presParOf" srcId="{CD698537-01F7-4427-84AE-1843D300B568}" destId="{A0B9CD41-5FDA-4240-B3AB-F1E1DC418B2E}" srcOrd="0" destOrd="0" presId="urn:microsoft.com/office/officeart/2005/8/layout/hierarchy1"/>
    <dgm:cxn modelId="{B6FB868D-ECD6-40BA-AA56-EAB41B31D60B}" type="presParOf" srcId="{CD698537-01F7-4427-84AE-1843D300B568}" destId="{6334A760-E2D4-48D9-A0A9-F9890F2B7B2B}" srcOrd="1" destOrd="0" presId="urn:microsoft.com/office/officeart/2005/8/layout/hierarchy1"/>
    <dgm:cxn modelId="{CCF8F808-3CEA-4A14-9FF8-205DF0B4ADF4}" type="presParOf" srcId="{033A16C9-8CC6-4DC1-B25F-6682E9877EDB}" destId="{7141B4B6-9270-4211-ABCD-F3D9CEDB8861}" srcOrd="1" destOrd="0" presId="urn:microsoft.com/office/officeart/2005/8/layout/hierarchy1"/>
    <dgm:cxn modelId="{5D7E2DDD-EC90-414C-9018-84363CCDEA05}" type="presParOf" srcId="{7141B4B6-9270-4211-ABCD-F3D9CEDB8861}" destId="{580B6CA3-5FE1-46A7-893E-1FB1253F1B23}" srcOrd="0" destOrd="0" presId="urn:microsoft.com/office/officeart/2005/8/layout/hierarchy1"/>
    <dgm:cxn modelId="{EB687997-459E-47E4-9CAF-903F5C1D7617}" type="presParOf" srcId="{7141B4B6-9270-4211-ABCD-F3D9CEDB8861}" destId="{89C37259-10DB-4CD4-932D-8946C50E0382}" srcOrd="1" destOrd="0" presId="urn:microsoft.com/office/officeart/2005/8/layout/hierarchy1"/>
    <dgm:cxn modelId="{7B780B4D-D4B1-4766-A0AB-EB9546652209}" type="presParOf" srcId="{89C37259-10DB-4CD4-932D-8946C50E0382}" destId="{86D11590-0C5E-47A0-9DA9-D9F25685703B}" srcOrd="0" destOrd="0" presId="urn:microsoft.com/office/officeart/2005/8/layout/hierarchy1"/>
    <dgm:cxn modelId="{5D8D0898-765D-49B5-A61A-8E3DDF6BE966}" type="presParOf" srcId="{86D11590-0C5E-47A0-9DA9-D9F25685703B}" destId="{AC327A76-C2ED-4CC4-BF8A-D972235EF74A}" srcOrd="0" destOrd="0" presId="urn:microsoft.com/office/officeart/2005/8/layout/hierarchy1"/>
    <dgm:cxn modelId="{C84DE31B-6904-4AE3-9B68-7E345C33CB12}" type="presParOf" srcId="{86D11590-0C5E-47A0-9DA9-D9F25685703B}" destId="{D0ACD42F-1E66-4804-9DA4-F89960EB88E9}" srcOrd="1" destOrd="0" presId="urn:microsoft.com/office/officeart/2005/8/layout/hierarchy1"/>
    <dgm:cxn modelId="{043FD231-B168-4E83-AB83-0EDFD002A8F6}" type="presParOf" srcId="{89C37259-10DB-4CD4-932D-8946C50E0382}" destId="{4AD277D7-E426-42A6-99CB-6DE13DD601A4}" srcOrd="1" destOrd="0" presId="urn:microsoft.com/office/officeart/2005/8/layout/hierarchy1"/>
    <dgm:cxn modelId="{74D13BF0-B2E1-4F87-82B5-EC8B8DD4317E}" type="presParOf" srcId="{4AD277D7-E426-42A6-99CB-6DE13DD601A4}" destId="{056B96FC-3A15-4813-9A41-D932FFC5B47A}" srcOrd="0" destOrd="0" presId="urn:microsoft.com/office/officeart/2005/8/layout/hierarchy1"/>
    <dgm:cxn modelId="{5949DE3C-9F54-41C1-8C0D-8AD1D8C82AA9}" type="presParOf" srcId="{4AD277D7-E426-42A6-99CB-6DE13DD601A4}" destId="{28F203CB-4072-4245-B39F-B222F830126E}" srcOrd="1" destOrd="0" presId="urn:microsoft.com/office/officeart/2005/8/layout/hierarchy1"/>
    <dgm:cxn modelId="{69ED2EA4-21FE-4FA6-A05B-E605BCADD553}" type="presParOf" srcId="{28F203CB-4072-4245-B39F-B222F830126E}" destId="{F5A83D17-D59B-4A23-9005-92A144AAF3C6}" srcOrd="0" destOrd="0" presId="urn:microsoft.com/office/officeart/2005/8/layout/hierarchy1"/>
    <dgm:cxn modelId="{E3AB6692-D7CA-417D-BF00-4A1EBD6B6263}" type="presParOf" srcId="{F5A83D17-D59B-4A23-9005-92A144AAF3C6}" destId="{04A8AFD0-A395-4370-A06D-52904F1289FD}" srcOrd="0" destOrd="0" presId="urn:microsoft.com/office/officeart/2005/8/layout/hierarchy1"/>
    <dgm:cxn modelId="{315CD048-0BE4-4D64-A97E-5ADA001A019F}" type="presParOf" srcId="{F5A83D17-D59B-4A23-9005-92A144AAF3C6}" destId="{5A30FB40-8EB2-4F6B-85DA-30AF1AF322F7}" srcOrd="1" destOrd="0" presId="urn:microsoft.com/office/officeart/2005/8/layout/hierarchy1"/>
    <dgm:cxn modelId="{14294782-8620-4D54-B21B-2C957E094DEA}" type="presParOf" srcId="{28F203CB-4072-4245-B39F-B222F830126E}" destId="{150EFB7E-4E70-4D02-B634-A6F3F751366E}" srcOrd="1" destOrd="0" presId="urn:microsoft.com/office/officeart/2005/8/layout/hierarchy1"/>
    <dgm:cxn modelId="{F38086CA-A669-477F-BFD2-C1107B97F39D}" type="presParOf" srcId="{7141B4B6-9270-4211-ABCD-F3D9CEDB8861}" destId="{B0B47C3C-63AE-4476-8E0E-6EF2885B503A}" srcOrd="2" destOrd="0" presId="urn:microsoft.com/office/officeart/2005/8/layout/hierarchy1"/>
    <dgm:cxn modelId="{69F77C68-CDBC-4307-9E51-1578D5E1C066}" type="presParOf" srcId="{7141B4B6-9270-4211-ABCD-F3D9CEDB8861}" destId="{971A5D7E-81FE-4529-93FC-843A3B2C47EC}" srcOrd="3" destOrd="0" presId="urn:microsoft.com/office/officeart/2005/8/layout/hierarchy1"/>
    <dgm:cxn modelId="{A0364240-A9FD-4060-9C04-8B877EF06257}" type="presParOf" srcId="{971A5D7E-81FE-4529-93FC-843A3B2C47EC}" destId="{6292A456-F02E-4C2D-97A9-013BAD6A335D}" srcOrd="0" destOrd="0" presId="urn:microsoft.com/office/officeart/2005/8/layout/hierarchy1"/>
    <dgm:cxn modelId="{68EECE4A-CA52-4877-AB75-B1D5FE8DB8A8}" type="presParOf" srcId="{6292A456-F02E-4C2D-97A9-013BAD6A335D}" destId="{398DD6D5-B244-4F79-AACE-9048E772EA0D}" srcOrd="0" destOrd="0" presId="urn:microsoft.com/office/officeart/2005/8/layout/hierarchy1"/>
    <dgm:cxn modelId="{104D0264-3437-4157-83B2-8B74CF3B366D}" type="presParOf" srcId="{6292A456-F02E-4C2D-97A9-013BAD6A335D}" destId="{B4975693-6989-462F-8AC9-B7E60162A8EB}" srcOrd="1" destOrd="0" presId="urn:microsoft.com/office/officeart/2005/8/layout/hierarchy1"/>
    <dgm:cxn modelId="{48F7B058-8A3E-45FF-86F2-C8FBEED190A5}" type="presParOf" srcId="{971A5D7E-81FE-4529-93FC-843A3B2C47EC}" destId="{4BB33B4D-5827-4F74-9E85-144583D27F21}" srcOrd="1" destOrd="0" presId="urn:microsoft.com/office/officeart/2005/8/layout/hierarchy1"/>
    <dgm:cxn modelId="{CAD21158-AC50-458C-8D7F-EDA7A209721D}" type="presParOf" srcId="{4BB33B4D-5827-4F74-9E85-144583D27F21}" destId="{8C6E0CC5-D3B3-4F3E-9CD8-D8BDE3C64966}" srcOrd="0" destOrd="0" presId="urn:microsoft.com/office/officeart/2005/8/layout/hierarchy1"/>
    <dgm:cxn modelId="{1FF3CD92-2E48-4E88-8618-1112A83896EA}" type="presParOf" srcId="{4BB33B4D-5827-4F74-9E85-144583D27F21}" destId="{41F1FB15-E8B4-4865-9C5C-46E3D56281F7}" srcOrd="1" destOrd="0" presId="urn:microsoft.com/office/officeart/2005/8/layout/hierarchy1"/>
    <dgm:cxn modelId="{1F6D1254-5038-4ED7-9C63-E453FE835119}" type="presParOf" srcId="{41F1FB15-E8B4-4865-9C5C-46E3D56281F7}" destId="{6F0F8C2A-208E-4F91-BE80-E8D8612C326F}" srcOrd="0" destOrd="0" presId="urn:microsoft.com/office/officeart/2005/8/layout/hierarchy1"/>
    <dgm:cxn modelId="{19AB27CF-32F3-4020-9812-00EEB4A70F72}" type="presParOf" srcId="{6F0F8C2A-208E-4F91-BE80-E8D8612C326F}" destId="{A4ECE58B-9318-461F-8E0C-4416D39239FD}" srcOrd="0" destOrd="0" presId="urn:microsoft.com/office/officeart/2005/8/layout/hierarchy1"/>
    <dgm:cxn modelId="{FD679B21-81EA-4807-B694-2338BA9B50BF}" type="presParOf" srcId="{6F0F8C2A-208E-4F91-BE80-E8D8612C326F}" destId="{7F3FF943-6282-4724-9C38-7565EBBC19BD}" srcOrd="1" destOrd="0" presId="urn:microsoft.com/office/officeart/2005/8/layout/hierarchy1"/>
    <dgm:cxn modelId="{466E9075-9B84-47DC-B8A6-9D53AB6B74BA}" type="presParOf" srcId="{41F1FB15-E8B4-4865-9C5C-46E3D56281F7}" destId="{90A53FD8-10B4-4C64-B8D6-B98667DB1637}" srcOrd="1" destOrd="0" presId="urn:microsoft.com/office/officeart/2005/8/layout/hierarchy1"/>
    <dgm:cxn modelId="{26358000-7D83-4358-B2EB-122DCD7FE3F2}" type="presParOf" srcId="{4BB33B4D-5827-4F74-9E85-144583D27F21}" destId="{5401902A-D076-4D5C-B499-F7CDC69C411D}" srcOrd="2" destOrd="0" presId="urn:microsoft.com/office/officeart/2005/8/layout/hierarchy1"/>
    <dgm:cxn modelId="{41E70684-F30E-4B75-983F-27F8B8207CC2}" type="presParOf" srcId="{4BB33B4D-5827-4F74-9E85-144583D27F21}" destId="{7B2E71CE-8A7E-430E-AA7A-8F6302C433CF}" srcOrd="3" destOrd="0" presId="urn:microsoft.com/office/officeart/2005/8/layout/hierarchy1"/>
    <dgm:cxn modelId="{EE0EF357-FD46-4F45-AAC7-EE9A2A06BAD1}" type="presParOf" srcId="{7B2E71CE-8A7E-430E-AA7A-8F6302C433CF}" destId="{FEA70A2F-B9C2-4FC7-8511-E27A477FC2AD}" srcOrd="0" destOrd="0" presId="urn:microsoft.com/office/officeart/2005/8/layout/hierarchy1"/>
    <dgm:cxn modelId="{48E608D3-0F51-4C95-BD97-973A7DCF0A9E}" type="presParOf" srcId="{FEA70A2F-B9C2-4FC7-8511-E27A477FC2AD}" destId="{865FF5EC-75F5-466A-A1B0-1A8534E4E19B}" srcOrd="0" destOrd="0" presId="urn:microsoft.com/office/officeart/2005/8/layout/hierarchy1"/>
    <dgm:cxn modelId="{E6EF118E-B791-4DF4-A3F4-3E4873E5E15A}" type="presParOf" srcId="{FEA70A2F-B9C2-4FC7-8511-E27A477FC2AD}" destId="{135B48F1-89F4-47EF-B6E7-8149B8DF5B34}" srcOrd="1" destOrd="0" presId="urn:microsoft.com/office/officeart/2005/8/layout/hierarchy1"/>
    <dgm:cxn modelId="{C4BA3B47-3120-477C-A4F7-26286D79D804}" type="presParOf" srcId="{7B2E71CE-8A7E-430E-AA7A-8F6302C433CF}" destId="{428A455B-95F5-4682-9046-8EE6BC17A301}" srcOrd="1" destOrd="0" presId="urn:microsoft.com/office/officeart/2005/8/layout/hierarchy1"/>
    <dgm:cxn modelId="{813F6583-27DC-44E2-AACA-CF5C2F2C1E10}" type="presParOf" srcId="{428A455B-95F5-4682-9046-8EE6BC17A301}" destId="{DC026B60-5EBB-4867-A867-193C6C8385A3}" srcOrd="0" destOrd="0" presId="urn:microsoft.com/office/officeart/2005/8/layout/hierarchy1"/>
    <dgm:cxn modelId="{73ED5978-F0F8-45C7-B7A4-3E59DBD9C0EC}" type="presParOf" srcId="{428A455B-95F5-4682-9046-8EE6BC17A301}" destId="{CDF4E2FB-FEBA-4487-9592-D7C5C43649EE}" srcOrd="1" destOrd="0" presId="urn:microsoft.com/office/officeart/2005/8/layout/hierarchy1"/>
    <dgm:cxn modelId="{FDF83738-1155-4BC0-8D0B-35300D27F9BF}" type="presParOf" srcId="{CDF4E2FB-FEBA-4487-9592-D7C5C43649EE}" destId="{3C64F915-1BAB-40AE-9C25-F4050D255E10}" srcOrd="0" destOrd="0" presId="urn:microsoft.com/office/officeart/2005/8/layout/hierarchy1"/>
    <dgm:cxn modelId="{E0EE7CA8-2C84-4AAE-83B3-891EF06E3473}" type="presParOf" srcId="{3C64F915-1BAB-40AE-9C25-F4050D255E10}" destId="{4A1A0D8A-3A52-491D-BDB7-23C9F316CCDE}" srcOrd="0" destOrd="0" presId="urn:microsoft.com/office/officeart/2005/8/layout/hierarchy1"/>
    <dgm:cxn modelId="{5AF7FD43-8FC8-4632-BF8F-81C73B80D78D}" type="presParOf" srcId="{3C64F915-1BAB-40AE-9C25-F4050D255E10}" destId="{13FC437F-669B-424E-AEE2-CF6C8B6ED1BD}" srcOrd="1" destOrd="0" presId="urn:microsoft.com/office/officeart/2005/8/layout/hierarchy1"/>
    <dgm:cxn modelId="{4447213D-3C1E-4550-9D8E-E9C3A54FB535}" type="presParOf" srcId="{CDF4E2FB-FEBA-4487-9592-D7C5C43649EE}" destId="{A3B3B9C5-C8F7-461B-9EC6-DAA16BC609D5}" srcOrd="1" destOrd="0" presId="urn:microsoft.com/office/officeart/2005/8/layout/hierarchy1"/>
    <dgm:cxn modelId="{4265A0A1-7F2A-4E11-97D8-968C1E29033B}" type="presParOf" srcId="{428A455B-95F5-4682-9046-8EE6BC17A301}" destId="{F0FD8BCD-E708-4186-899C-4AC6E9BE1A00}" srcOrd="2" destOrd="0" presId="urn:microsoft.com/office/officeart/2005/8/layout/hierarchy1"/>
    <dgm:cxn modelId="{10ED7ED5-9A6C-4ED1-A157-52C21C1414D1}" type="presParOf" srcId="{428A455B-95F5-4682-9046-8EE6BC17A301}" destId="{CDBF1A5B-5AE1-4C1B-BCF9-74DC04F6814A}" srcOrd="3" destOrd="0" presId="urn:microsoft.com/office/officeart/2005/8/layout/hierarchy1"/>
    <dgm:cxn modelId="{CD2EB694-7095-40F5-A17D-E6FE72A2C066}" type="presParOf" srcId="{CDBF1A5B-5AE1-4C1B-BCF9-74DC04F6814A}" destId="{5E832F4C-3A2A-4A7C-9EAE-8CFEF02DA4BA}" srcOrd="0" destOrd="0" presId="urn:microsoft.com/office/officeart/2005/8/layout/hierarchy1"/>
    <dgm:cxn modelId="{C45120BC-CF2F-46C4-A2CD-D1D5CA0F770C}" type="presParOf" srcId="{5E832F4C-3A2A-4A7C-9EAE-8CFEF02DA4BA}" destId="{C3D76E11-07CA-4B8E-99B5-99E273ACF610}" srcOrd="0" destOrd="0" presId="urn:microsoft.com/office/officeart/2005/8/layout/hierarchy1"/>
    <dgm:cxn modelId="{C02FC056-C510-45E7-B9C5-D3C3844209B4}" type="presParOf" srcId="{5E832F4C-3A2A-4A7C-9EAE-8CFEF02DA4BA}" destId="{AFE0004E-70CF-422A-8815-A7671B77C678}" srcOrd="1" destOrd="0" presId="urn:microsoft.com/office/officeart/2005/8/layout/hierarchy1"/>
    <dgm:cxn modelId="{059B52E5-A55D-4279-9B63-0E68B9ECC473}" type="presParOf" srcId="{CDBF1A5B-5AE1-4C1B-BCF9-74DC04F6814A}" destId="{50EF1B62-5F44-4324-837D-D63707AEE130}" srcOrd="1" destOrd="0" presId="urn:microsoft.com/office/officeart/2005/8/layout/hierarchy1"/>
    <dgm:cxn modelId="{6A48F742-3DB5-481F-8439-739C707C3E7F}" type="presParOf" srcId="{7141B4B6-9270-4211-ABCD-F3D9CEDB8861}" destId="{1A6B4716-E010-4681-96D5-FB041631465F}" srcOrd="4" destOrd="0" presId="urn:microsoft.com/office/officeart/2005/8/layout/hierarchy1"/>
    <dgm:cxn modelId="{54C83E13-7FC1-40B7-9F3F-D12B35FE6EDF}" type="presParOf" srcId="{7141B4B6-9270-4211-ABCD-F3D9CEDB8861}" destId="{0C5BA3CB-C078-4976-B56B-48A9887C581D}" srcOrd="5" destOrd="0" presId="urn:microsoft.com/office/officeart/2005/8/layout/hierarchy1"/>
    <dgm:cxn modelId="{E0AE0540-8392-4F51-A99A-966E8ABBBF6C}" type="presParOf" srcId="{0C5BA3CB-C078-4976-B56B-48A9887C581D}" destId="{70FD5764-AFC2-4B0A-82F4-20870719CB55}" srcOrd="0" destOrd="0" presId="urn:microsoft.com/office/officeart/2005/8/layout/hierarchy1"/>
    <dgm:cxn modelId="{B1319C9C-EEB5-40A5-93E7-42FBEC2D91EA}" type="presParOf" srcId="{70FD5764-AFC2-4B0A-82F4-20870719CB55}" destId="{C3897C3C-7CF9-4BCD-86E5-72355929778C}" srcOrd="0" destOrd="0" presId="urn:microsoft.com/office/officeart/2005/8/layout/hierarchy1"/>
    <dgm:cxn modelId="{8FA8D03F-DE56-4FD6-A3F1-0CF2BCF96731}" type="presParOf" srcId="{70FD5764-AFC2-4B0A-82F4-20870719CB55}" destId="{10A37058-B0DA-4F8D-85CD-FB0918363064}" srcOrd="1" destOrd="0" presId="urn:microsoft.com/office/officeart/2005/8/layout/hierarchy1"/>
    <dgm:cxn modelId="{91189CA0-483C-458C-85E4-8E77DDFCFD80}" type="presParOf" srcId="{0C5BA3CB-C078-4976-B56B-48A9887C581D}" destId="{71B7E8C3-3575-4007-9BD9-3A21048E13E8}" srcOrd="1" destOrd="0" presId="urn:microsoft.com/office/officeart/2005/8/layout/hierarchy1"/>
    <dgm:cxn modelId="{588A0B31-5A44-4EEF-8966-3020D5F3773E}" type="presParOf" srcId="{71B7E8C3-3575-4007-9BD9-3A21048E13E8}" destId="{07ABEB4A-A939-41E4-B238-BA0A1215E53C}" srcOrd="0" destOrd="0" presId="urn:microsoft.com/office/officeart/2005/8/layout/hierarchy1"/>
    <dgm:cxn modelId="{3AB217AF-13C9-4054-AEDF-ED77E53CAB13}" type="presParOf" srcId="{71B7E8C3-3575-4007-9BD9-3A21048E13E8}" destId="{A733971A-5CA1-4B66-BDC0-E10B25041E46}" srcOrd="1" destOrd="0" presId="urn:microsoft.com/office/officeart/2005/8/layout/hierarchy1"/>
    <dgm:cxn modelId="{2BC69CDA-3A78-446E-AAA3-AC9D423A4CB3}" type="presParOf" srcId="{A733971A-5CA1-4B66-BDC0-E10B25041E46}" destId="{8EA6A71E-0AFD-4F18-952A-B86CA2C60202}" srcOrd="0" destOrd="0" presId="urn:microsoft.com/office/officeart/2005/8/layout/hierarchy1"/>
    <dgm:cxn modelId="{680989F1-8332-43B7-94FB-B9F2016D62C4}" type="presParOf" srcId="{8EA6A71E-0AFD-4F18-952A-B86CA2C60202}" destId="{9375A5B6-595E-446E-90A6-E6072B4AC812}" srcOrd="0" destOrd="0" presId="urn:microsoft.com/office/officeart/2005/8/layout/hierarchy1"/>
    <dgm:cxn modelId="{7AE8CC80-8D62-485D-A00F-0F39A13A7765}" type="presParOf" srcId="{8EA6A71E-0AFD-4F18-952A-B86CA2C60202}" destId="{784AC4DD-6450-4198-9394-1194897F050C}" srcOrd="1" destOrd="0" presId="urn:microsoft.com/office/officeart/2005/8/layout/hierarchy1"/>
    <dgm:cxn modelId="{4BD3CF45-A2E3-4637-900C-A1864CF86E31}" type="presParOf" srcId="{A733971A-5CA1-4B66-BDC0-E10B25041E46}" destId="{9B4FC852-13B2-4248-B1D7-DDAF94EE0D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B4716-E010-4681-96D5-FB041631465F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7C3C-63AE-4476-8E0E-6EF2885B503A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6CA3-5FE1-46A7-893E-1FB1253F1B23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CD41-5FDA-4240-B3AB-F1E1DC418B2E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A760-E2D4-48D9-A0A9-F9890F2B7B2B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Pre-Apprentice</a:t>
          </a:r>
        </a:p>
      </dsp:txBody>
      <dsp:txXfrm>
        <a:off x="2317887" y="816350"/>
        <a:ext cx="1650725" cy="1024933"/>
      </dsp:txXfrm>
    </dsp:sp>
    <dsp:sp modelId="{AC327A76-C2ED-4CC4-BF8A-D972235EF74A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D42F-1E66-4804-9DA4-F89960EB88E9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Continuing with Current Employer</a:t>
          </a:r>
        </a:p>
      </dsp:txBody>
      <dsp:txXfrm>
        <a:off x="222387" y="2403691"/>
        <a:ext cx="1650725" cy="1024933"/>
      </dsp:txXfrm>
    </dsp:sp>
    <dsp:sp modelId="{398DD6D5-B244-4F79-AACE-9048E772EA0D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75693-6989-462F-8AC9-B7E60162A8EB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Continuing in Career Field – Seeking Employer</a:t>
          </a:r>
        </a:p>
      </dsp:txBody>
      <dsp:txXfrm>
        <a:off x="2317887" y="2403691"/>
        <a:ext cx="1650725" cy="1024933"/>
      </dsp:txXfrm>
    </dsp:sp>
    <dsp:sp modelId="{C3897C3C-7CF9-4BCD-86E5-72355929778C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7058-B0DA-4F8D-85CD-FB0918363064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Exploring New Career Options</a:t>
          </a:r>
        </a:p>
      </dsp:txBody>
      <dsp:txXfrm>
        <a:off x="4413386" y="2403691"/>
        <a:ext cx="1650725" cy="102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BEB4A-A939-41E4-B238-BA0A1215E53C}">
      <dsp:nvSpPr>
        <dsp:cNvPr id="0" name=""/>
        <dsp:cNvSpPr/>
      </dsp:nvSpPr>
      <dsp:spPr>
        <a:xfrm>
          <a:off x="5766415" y="1803345"/>
          <a:ext cx="91440" cy="335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3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4716-E010-4681-96D5-FB041631465F}">
      <dsp:nvSpPr>
        <dsp:cNvPr id="0" name=""/>
        <dsp:cNvSpPr/>
      </dsp:nvSpPr>
      <dsp:spPr>
        <a:xfrm>
          <a:off x="3695430" y="754170"/>
          <a:ext cx="2116704" cy="316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09"/>
              </a:lnTo>
              <a:lnTo>
                <a:pt x="2116704" y="209709"/>
              </a:lnTo>
              <a:lnTo>
                <a:pt x="2116704" y="31658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D8BCD-E708-4186-899C-4AC6E9BE1A00}">
      <dsp:nvSpPr>
        <dsp:cNvPr id="0" name=""/>
        <dsp:cNvSpPr/>
      </dsp:nvSpPr>
      <dsp:spPr>
        <a:xfrm>
          <a:off x="4402075" y="2871466"/>
          <a:ext cx="705029" cy="33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54"/>
              </a:lnTo>
              <a:lnTo>
                <a:pt x="705029" y="228654"/>
              </a:lnTo>
              <a:lnTo>
                <a:pt x="705029" y="335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26B60-5EBB-4867-A867-193C6C8385A3}">
      <dsp:nvSpPr>
        <dsp:cNvPr id="0" name=""/>
        <dsp:cNvSpPr/>
      </dsp:nvSpPr>
      <dsp:spPr>
        <a:xfrm>
          <a:off x="3697045" y="2871466"/>
          <a:ext cx="705029" cy="335530"/>
        </a:xfrm>
        <a:custGeom>
          <a:avLst/>
          <a:gdLst/>
          <a:ahLst/>
          <a:cxnLst/>
          <a:rect l="0" t="0" r="0" b="0"/>
          <a:pathLst>
            <a:path>
              <a:moveTo>
                <a:pt x="705029" y="0"/>
              </a:moveTo>
              <a:lnTo>
                <a:pt x="705029" y="228654"/>
              </a:lnTo>
              <a:lnTo>
                <a:pt x="0" y="228654"/>
              </a:lnTo>
              <a:lnTo>
                <a:pt x="0" y="335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902A-D076-4D5C-B499-F7CDC69C411D}">
      <dsp:nvSpPr>
        <dsp:cNvPr id="0" name=""/>
        <dsp:cNvSpPr/>
      </dsp:nvSpPr>
      <dsp:spPr>
        <a:xfrm>
          <a:off x="3697045" y="1803345"/>
          <a:ext cx="705029" cy="33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54"/>
              </a:lnTo>
              <a:lnTo>
                <a:pt x="705029" y="228654"/>
              </a:lnTo>
              <a:lnTo>
                <a:pt x="705029" y="33553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E0CC5-D3B3-4F3E-9CD8-D8BDE3C64966}">
      <dsp:nvSpPr>
        <dsp:cNvPr id="0" name=""/>
        <dsp:cNvSpPr/>
      </dsp:nvSpPr>
      <dsp:spPr>
        <a:xfrm>
          <a:off x="2992015" y="1803345"/>
          <a:ext cx="705029" cy="354474"/>
        </a:xfrm>
        <a:custGeom>
          <a:avLst/>
          <a:gdLst/>
          <a:ahLst/>
          <a:cxnLst/>
          <a:rect l="0" t="0" r="0" b="0"/>
          <a:pathLst>
            <a:path>
              <a:moveTo>
                <a:pt x="705029" y="0"/>
              </a:moveTo>
              <a:lnTo>
                <a:pt x="705029" y="247598"/>
              </a:lnTo>
              <a:lnTo>
                <a:pt x="0" y="247598"/>
              </a:lnTo>
              <a:lnTo>
                <a:pt x="0" y="35447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7C3C-63AE-4476-8E0E-6EF2885B503A}">
      <dsp:nvSpPr>
        <dsp:cNvPr id="0" name=""/>
        <dsp:cNvSpPr/>
      </dsp:nvSpPr>
      <dsp:spPr>
        <a:xfrm>
          <a:off x="3649710" y="754170"/>
          <a:ext cx="91440" cy="316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709"/>
              </a:lnTo>
              <a:lnTo>
                <a:pt x="47335" y="209709"/>
              </a:lnTo>
              <a:lnTo>
                <a:pt x="47335" y="316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B96FC-3A15-4813-9A41-D932FFC5B47A}">
      <dsp:nvSpPr>
        <dsp:cNvPr id="0" name=""/>
        <dsp:cNvSpPr/>
      </dsp:nvSpPr>
      <dsp:spPr>
        <a:xfrm>
          <a:off x="1534620" y="1822290"/>
          <a:ext cx="91440" cy="335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54"/>
              </a:lnTo>
              <a:lnTo>
                <a:pt x="47335" y="228654"/>
              </a:lnTo>
              <a:lnTo>
                <a:pt x="47335" y="33553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6CA3-5FE1-46A7-893E-1FB1253F1B23}">
      <dsp:nvSpPr>
        <dsp:cNvPr id="0" name=""/>
        <dsp:cNvSpPr/>
      </dsp:nvSpPr>
      <dsp:spPr>
        <a:xfrm>
          <a:off x="1580340" y="754170"/>
          <a:ext cx="2115089" cy="335530"/>
        </a:xfrm>
        <a:custGeom>
          <a:avLst/>
          <a:gdLst/>
          <a:ahLst/>
          <a:cxnLst/>
          <a:rect l="0" t="0" r="0" b="0"/>
          <a:pathLst>
            <a:path>
              <a:moveTo>
                <a:pt x="2115089" y="0"/>
              </a:moveTo>
              <a:lnTo>
                <a:pt x="2115089" y="228654"/>
              </a:lnTo>
              <a:lnTo>
                <a:pt x="0" y="228654"/>
              </a:lnTo>
              <a:lnTo>
                <a:pt x="0" y="33553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CD41-5FDA-4240-B3AB-F1E1DC418B2E}">
      <dsp:nvSpPr>
        <dsp:cNvPr id="0" name=""/>
        <dsp:cNvSpPr/>
      </dsp:nvSpPr>
      <dsp:spPr>
        <a:xfrm>
          <a:off x="3118587" y="21580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A760-E2D4-48D9-A0A9-F9890F2B7B2B}">
      <dsp:nvSpPr>
        <dsp:cNvPr id="0" name=""/>
        <dsp:cNvSpPr/>
      </dsp:nvSpPr>
      <dsp:spPr>
        <a:xfrm>
          <a:off x="3246774" y="143358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Pre-Apprentice</a:t>
          </a:r>
        </a:p>
      </dsp:txBody>
      <dsp:txXfrm>
        <a:off x="3268231" y="164815"/>
        <a:ext cx="1110771" cy="689676"/>
      </dsp:txXfrm>
    </dsp:sp>
    <dsp:sp modelId="{AC327A76-C2ED-4CC4-BF8A-D972235EF74A}">
      <dsp:nvSpPr>
        <dsp:cNvPr id="0" name=""/>
        <dsp:cNvSpPr/>
      </dsp:nvSpPr>
      <dsp:spPr>
        <a:xfrm>
          <a:off x="1003497" y="1089700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D42F-1E66-4804-9DA4-F89960EB88E9}">
      <dsp:nvSpPr>
        <dsp:cNvPr id="0" name=""/>
        <dsp:cNvSpPr/>
      </dsp:nvSpPr>
      <dsp:spPr>
        <a:xfrm>
          <a:off x="1131685" y="1211478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Continuing with Current Employer</a:t>
          </a:r>
        </a:p>
      </dsp:txBody>
      <dsp:txXfrm>
        <a:off x="1153142" y="1232935"/>
        <a:ext cx="1110771" cy="689676"/>
      </dsp:txXfrm>
    </dsp:sp>
    <dsp:sp modelId="{04A8AFD0-A395-4370-A06D-52904F1289FD}">
      <dsp:nvSpPr>
        <dsp:cNvPr id="0" name=""/>
        <dsp:cNvSpPr/>
      </dsp:nvSpPr>
      <dsp:spPr>
        <a:xfrm>
          <a:off x="1005112" y="2157820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0FB40-8EB2-4F6B-85DA-30AF1AF322F7}">
      <dsp:nvSpPr>
        <dsp:cNvPr id="0" name=""/>
        <dsp:cNvSpPr/>
      </dsp:nvSpPr>
      <dsp:spPr>
        <a:xfrm>
          <a:off x="1133300" y="2279598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Transition Student to Registered Apprenticeship Manager</a:t>
          </a:r>
        </a:p>
      </dsp:txBody>
      <dsp:txXfrm>
        <a:off x="1154757" y="2301055"/>
        <a:ext cx="1110771" cy="689676"/>
      </dsp:txXfrm>
    </dsp:sp>
    <dsp:sp modelId="{398DD6D5-B244-4F79-AACE-9048E772EA0D}">
      <dsp:nvSpPr>
        <dsp:cNvPr id="0" name=""/>
        <dsp:cNvSpPr/>
      </dsp:nvSpPr>
      <dsp:spPr>
        <a:xfrm>
          <a:off x="3120202" y="1070755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75693-6989-462F-8AC9-B7E60162A8EB}">
      <dsp:nvSpPr>
        <dsp:cNvPr id="0" name=""/>
        <dsp:cNvSpPr/>
      </dsp:nvSpPr>
      <dsp:spPr>
        <a:xfrm>
          <a:off x="3248389" y="1192533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Continuing in Career Field – Seeking Employer</a:t>
          </a:r>
        </a:p>
      </dsp:txBody>
      <dsp:txXfrm>
        <a:off x="3269846" y="1213990"/>
        <a:ext cx="1110771" cy="689676"/>
      </dsp:txXfrm>
    </dsp:sp>
    <dsp:sp modelId="{A4ECE58B-9318-461F-8E0C-4416D39239FD}">
      <dsp:nvSpPr>
        <dsp:cNvPr id="0" name=""/>
        <dsp:cNvSpPr/>
      </dsp:nvSpPr>
      <dsp:spPr>
        <a:xfrm>
          <a:off x="2415172" y="2157820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FF943-6282-4724-9C38-7565EBBC19BD}">
      <dsp:nvSpPr>
        <dsp:cNvPr id="0" name=""/>
        <dsp:cNvSpPr/>
      </dsp:nvSpPr>
      <dsp:spPr>
        <a:xfrm>
          <a:off x="2543360" y="2279598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Student meets with WBL Professional Coach</a:t>
          </a:r>
        </a:p>
      </dsp:txBody>
      <dsp:txXfrm>
        <a:off x="2564817" y="2301055"/>
        <a:ext cx="1110771" cy="689676"/>
      </dsp:txXfrm>
    </dsp:sp>
    <dsp:sp modelId="{865FF5EC-75F5-466A-A1B0-1A8534E4E19B}">
      <dsp:nvSpPr>
        <dsp:cNvPr id="0" name=""/>
        <dsp:cNvSpPr/>
      </dsp:nvSpPr>
      <dsp:spPr>
        <a:xfrm>
          <a:off x="3825232" y="2138876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B48F1-89F4-47EF-B6E7-8149B8DF5B34}">
      <dsp:nvSpPr>
        <dsp:cNvPr id="0" name=""/>
        <dsp:cNvSpPr/>
      </dsp:nvSpPr>
      <dsp:spPr>
        <a:xfrm>
          <a:off x="3953419" y="2260654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WBL Staff Identifies Employers Seeking </a:t>
          </a:r>
          <a:r>
            <a:rPr lang="en-US" sz="800" kern="1200"/>
            <a:t>Registered Apprentice</a:t>
          </a:r>
          <a:endParaRPr lang="en-US" sz="800" kern="1200" dirty="0"/>
        </a:p>
      </dsp:txBody>
      <dsp:txXfrm>
        <a:off x="3974876" y="2282111"/>
        <a:ext cx="1110771" cy="689676"/>
      </dsp:txXfrm>
    </dsp:sp>
    <dsp:sp modelId="{4A1A0D8A-3A52-491D-BDB7-23C9F316CCDE}">
      <dsp:nvSpPr>
        <dsp:cNvPr id="0" name=""/>
        <dsp:cNvSpPr/>
      </dsp:nvSpPr>
      <dsp:spPr>
        <a:xfrm>
          <a:off x="3120202" y="3206996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C437F-669B-424E-AEE2-CF6C8B6ED1BD}">
      <dsp:nvSpPr>
        <dsp:cNvPr id="0" name=""/>
        <dsp:cNvSpPr/>
      </dsp:nvSpPr>
      <dsp:spPr>
        <a:xfrm>
          <a:off x="3248389" y="3328774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the Student is Placed: If Apprenticeship placement available, Begin Apprenticeship</a:t>
          </a:r>
        </a:p>
      </dsp:txBody>
      <dsp:txXfrm>
        <a:off x="3269846" y="3350231"/>
        <a:ext cx="1110771" cy="689676"/>
      </dsp:txXfrm>
    </dsp:sp>
    <dsp:sp modelId="{C3D76E11-07CA-4B8E-99B5-99E273ACF610}">
      <dsp:nvSpPr>
        <dsp:cNvPr id="0" name=""/>
        <dsp:cNvSpPr/>
      </dsp:nvSpPr>
      <dsp:spPr>
        <a:xfrm>
          <a:off x="4530262" y="3206996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0004E-70CF-422A-8815-A7671B77C678}">
      <dsp:nvSpPr>
        <dsp:cNvPr id="0" name=""/>
        <dsp:cNvSpPr/>
      </dsp:nvSpPr>
      <dsp:spPr>
        <a:xfrm>
          <a:off x="4658449" y="3328774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the Student is not Placed: Begin Academic Program but still seeking </a:t>
          </a:r>
        </a:p>
      </dsp:txBody>
      <dsp:txXfrm>
        <a:off x="4679906" y="3350231"/>
        <a:ext cx="1110771" cy="689676"/>
      </dsp:txXfrm>
    </dsp:sp>
    <dsp:sp modelId="{C3897C3C-7CF9-4BCD-86E5-72355929778C}">
      <dsp:nvSpPr>
        <dsp:cNvPr id="0" name=""/>
        <dsp:cNvSpPr/>
      </dsp:nvSpPr>
      <dsp:spPr>
        <a:xfrm>
          <a:off x="5235292" y="1070755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7058-B0DA-4F8D-85CD-FB0918363064}">
      <dsp:nvSpPr>
        <dsp:cNvPr id="0" name=""/>
        <dsp:cNvSpPr/>
      </dsp:nvSpPr>
      <dsp:spPr>
        <a:xfrm>
          <a:off x="5363479" y="1192533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Exploring New Career Options</a:t>
          </a:r>
        </a:p>
      </dsp:txBody>
      <dsp:txXfrm>
        <a:off x="5384936" y="1213990"/>
        <a:ext cx="1110771" cy="689676"/>
      </dsp:txXfrm>
    </dsp:sp>
    <dsp:sp modelId="{9375A5B6-595E-446E-90A6-E6072B4AC812}">
      <dsp:nvSpPr>
        <dsp:cNvPr id="0" name=""/>
        <dsp:cNvSpPr/>
      </dsp:nvSpPr>
      <dsp:spPr>
        <a:xfrm>
          <a:off x="5235292" y="2138876"/>
          <a:ext cx="1153685" cy="73259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C4DD-6450-4198-9394-1194897F050C}">
      <dsp:nvSpPr>
        <dsp:cNvPr id="0" name=""/>
        <dsp:cNvSpPr/>
      </dsp:nvSpPr>
      <dsp:spPr>
        <a:xfrm>
          <a:off x="5363479" y="2260654"/>
          <a:ext cx="1153685" cy="732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Student works with Sinclair Admission Team</a:t>
          </a:r>
        </a:p>
      </dsp:txBody>
      <dsp:txXfrm>
        <a:off x="5384936" y="2282111"/>
        <a:ext cx="1110771" cy="68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FE0B5-D173-5146-AA11-42540079C44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EF1548-5A87-C94F-B792-AE0E342F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F3156-D4B4-2C4D-A0E0-E029CDAB1DA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B592E6-5C00-9D46-AA8E-8041D767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DEA-F44A-F443-BCB2-CB6EA0086346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6B3-6FAA-5847-8CFF-3F6CF52C564C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482"/>
            <a:ext cx="7886700" cy="994172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F489-83CD-F346-ADE2-2BA2520B6224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BAC-E3BF-934B-BEF2-FE6466C88962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3E2-36E6-0E4D-8761-FC813AE701F0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3F3B-A2F1-5440-BE28-322F802CC61A}" type="datetime1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282-C33B-C24C-B36D-8264460BF8E7}" type="datetime1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1940-3142-8F4A-89E0-1CD0DB9DA789}" type="datetime1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DF8-EA3A-DC47-BAAD-8A0996D78AF3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F09A-3D34-CD46-BBBD-8939CA4082C3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32F3-273D-0746-A693-5A187A71CF15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hf sldNum="0"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1585" y="3322980"/>
            <a:ext cx="7307317" cy="459886"/>
          </a:xfrm>
        </p:spPr>
        <p:txBody>
          <a:bodyPr>
            <a:noAutofit/>
          </a:bodyPr>
          <a:lstStyle/>
          <a:p>
            <a:r>
              <a:rPr lang="en-US" sz="2800" b="1" i="1" dirty="0"/>
              <a:t>Sinclair Pre-Apprenticeship Basics &amp; Transition to Registered Apprenticeship</a:t>
            </a:r>
          </a:p>
          <a:p>
            <a:r>
              <a:rPr lang="en-US" sz="1400" b="1" i="1" dirty="0"/>
              <a:t>March 5, 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6" y="116375"/>
            <a:ext cx="5026152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48" y="-38570"/>
            <a:ext cx="8593016" cy="994172"/>
          </a:xfrm>
        </p:spPr>
        <p:txBody>
          <a:bodyPr>
            <a:normAutofit/>
          </a:bodyPr>
          <a:lstStyle/>
          <a:p>
            <a:r>
              <a:rPr lang="en-US" u="sng" dirty="0"/>
              <a:t>Operating Plan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6547" y="972457"/>
            <a:ext cx="5617029" cy="37737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8000" y="972457"/>
            <a:ext cx="7034121" cy="142444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dirty="0"/>
              <a:t>The Components of an                                      OSAC Recognized Pre-Apprenticeship </a:t>
            </a:r>
            <a:br>
              <a:rPr lang="en-US" sz="2800" dirty="0"/>
            </a:br>
            <a:r>
              <a:rPr lang="en-US" sz="2800" dirty="0"/>
              <a:t>Operating Plan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279379" y="2000395"/>
            <a:ext cx="5747187" cy="35155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1600" dirty="0"/>
              <a:t>Section A:  Equal Opportunity Pledge</a:t>
            </a:r>
          </a:p>
          <a:p>
            <a:pPr marL="914400" lvl="2" indent="0">
              <a:buNone/>
            </a:pPr>
            <a:r>
              <a:rPr lang="en-US" sz="1600" dirty="0"/>
              <a:t>Section B:  Enrollment</a:t>
            </a:r>
          </a:p>
          <a:p>
            <a:pPr marL="914400" lvl="2" indent="0">
              <a:buNone/>
            </a:pPr>
            <a:r>
              <a:rPr lang="en-US" sz="1600" dirty="0"/>
              <a:t>Section C:  Instructional Content</a:t>
            </a:r>
          </a:p>
          <a:p>
            <a:pPr marL="914400" lvl="2" indent="0">
              <a:buNone/>
            </a:pPr>
            <a:r>
              <a:rPr lang="en-US" sz="1600" dirty="0"/>
              <a:t>Section D:  Participant Status</a:t>
            </a:r>
          </a:p>
          <a:p>
            <a:pPr marL="914400" lvl="2" indent="0">
              <a:buNone/>
            </a:pPr>
            <a:r>
              <a:rPr lang="en-US" sz="1600" dirty="0"/>
              <a:t>Section E:  Safety and Welfare</a:t>
            </a:r>
          </a:p>
          <a:p>
            <a:pPr marL="914400" lvl="2" indent="0">
              <a:buNone/>
            </a:pPr>
            <a:r>
              <a:rPr lang="en-US" sz="1600" dirty="0"/>
              <a:t>Section F:  Program Administration</a:t>
            </a:r>
          </a:p>
          <a:p>
            <a:pPr marL="914400" lvl="2" indent="0">
              <a:buNone/>
            </a:pPr>
            <a:r>
              <a:rPr lang="en-US" sz="1600" dirty="0"/>
              <a:t>Section G:  Linkage(s) to Registered Apprenticeship</a:t>
            </a:r>
          </a:p>
          <a:p>
            <a:pPr marL="914400" lvl="2" indent="0">
              <a:buNone/>
            </a:pPr>
            <a:r>
              <a:rPr lang="en-US" sz="1600" dirty="0"/>
              <a:t>Section H:  Registered Apprenticeship Linkage Letter(s)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+mn-lt"/>
              </a:rPr>
              <a:t>What is the role of the Secondary School?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A64B2B1-814C-4CE9-BE85-3C567D9C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8" y="1371600"/>
            <a:ext cx="8322584" cy="3066394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2400" b="1" dirty="0"/>
              <a:t>Be the Provider of OSAC Recognized Pre-Apprenticeship:</a:t>
            </a:r>
            <a:br>
              <a:rPr lang="en-US" sz="2400" dirty="0"/>
            </a:br>
            <a:r>
              <a:rPr lang="en-US" sz="2400" dirty="0"/>
              <a:t>	- Research/determine occupations or occupational sectors</a:t>
            </a:r>
            <a:br>
              <a:rPr lang="en-US" sz="2400" dirty="0"/>
            </a:br>
            <a:r>
              <a:rPr lang="en-US" sz="2400" dirty="0"/>
              <a:t>	- Determine your related coursework</a:t>
            </a:r>
            <a:br>
              <a:rPr lang="en-US" sz="2400" dirty="0"/>
            </a:br>
            <a:r>
              <a:rPr lang="en-US" sz="2400" dirty="0"/>
              <a:t>	- Seek Registered Apprenticeships (Employers/Signatory Employers)</a:t>
            </a:r>
            <a:br>
              <a:rPr lang="en-US" sz="2400" dirty="0"/>
            </a:br>
            <a:r>
              <a:rPr lang="en-US" sz="2400" dirty="0"/>
              <a:t>	- Draft Operating Plan</a:t>
            </a:r>
            <a:br>
              <a:rPr lang="en-US" sz="2400" dirty="0"/>
            </a:br>
            <a:r>
              <a:rPr lang="en-US" sz="2400" dirty="0"/>
              <a:t>	- Gain Recognition</a:t>
            </a:r>
          </a:p>
          <a:p>
            <a:endParaRPr lang="en-US" sz="2400" dirty="0"/>
          </a:p>
          <a:p>
            <a:r>
              <a:rPr lang="en-US" sz="2400" b="1" dirty="0"/>
              <a:t>Administer Your OSAC Recognized Pre-Apprenticeship:</a:t>
            </a:r>
            <a:br>
              <a:rPr lang="en-US" sz="2400" b="1" dirty="0"/>
            </a:br>
            <a:r>
              <a:rPr lang="en-US" sz="2400" b="1" dirty="0"/>
              <a:t>	- </a:t>
            </a:r>
            <a:r>
              <a:rPr lang="en-US" sz="2400" dirty="0"/>
              <a:t>Execute the content of your Operating Plan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	- </a:t>
            </a:r>
            <a:r>
              <a:rPr lang="en-US" sz="2400" dirty="0"/>
              <a:t>Maintain participant and programmatic records</a:t>
            </a:r>
            <a:br>
              <a:rPr lang="en-US" sz="2400" dirty="0"/>
            </a:br>
            <a:r>
              <a:rPr lang="en-US" sz="2400" dirty="0"/>
              <a:t>	- Oversee evaluations of both in school and on-the-job performance</a:t>
            </a:r>
            <a:br>
              <a:rPr lang="en-US" sz="2400" dirty="0"/>
            </a:br>
            <a:r>
              <a:rPr lang="en-US" sz="2400" dirty="0"/>
              <a:t>	- Submit for completion certificates</a:t>
            </a:r>
            <a:br>
              <a:rPr lang="en-US" sz="2400" dirty="0"/>
            </a:br>
            <a:r>
              <a:rPr lang="en-US" sz="2400" dirty="0"/>
              <a:t>	- Reach out to your </a:t>
            </a:r>
            <a:r>
              <a:rPr lang="en-US" sz="2400" dirty="0" err="1"/>
              <a:t>ApprenticeOhio</a:t>
            </a:r>
            <a:r>
              <a:rPr lang="en-US" sz="2400" dirty="0"/>
              <a:t> Field Rep. for assistance as needed and to        	  	   update your Operating Plan as you grow.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1600" dirty="0"/>
              <a:t>				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9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5" y="848809"/>
            <a:ext cx="921943" cy="9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5" y="2249427"/>
            <a:ext cx="921943" cy="9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07533" y="11164"/>
            <a:ext cx="8124087" cy="741164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2500"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>
                <a:latin typeface="+mn-lt"/>
              </a:rPr>
              <a:t>Linkages to Registered Apprenticeship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675" y="986614"/>
            <a:ext cx="669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WBL role in Pre-Apprenticeships is to provide the link of Registered Apprenticeships to a High Schools Recognized Pre-Apprenticeships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2675" y="2326751"/>
            <a:ext cx="669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link represents the connection of an Industry to one of Sinclair's Registered Apprenticeship Occupations</a:t>
            </a:r>
          </a:p>
        </p:txBody>
      </p:sp>
      <p:pic>
        <p:nvPicPr>
          <p:cNvPr id="10" name="Picture 2" descr="Image result for 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5" y="3650045"/>
            <a:ext cx="921943" cy="9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02675" y="3703231"/>
            <a:ext cx="669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linkage allows High Schools to work directly with companies who are partners with Sinclair Registered 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4820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Win-wins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0068" y="1290297"/>
            <a:ext cx="3531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 Engagement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School Communication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Working with Employers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Transitioning to Post-Secondary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HD wallpaper: Careers - Different Career Paths - Being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0" y="1415408"/>
            <a:ext cx="3398336" cy="20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7840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+mn-lt"/>
              </a:rPr>
              <a:t>Transitioning to Next Steps</a:t>
            </a:r>
            <a:endParaRPr lang="en-US" b="1" u="sng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0252714"/>
              </p:ext>
            </p:extLst>
          </p:nvPr>
        </p:nvGraphicFramePr>
        <p:xfrm>
          <a:off x="865274" y="728214"/>
          <a:ext cx="75222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5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6" y="1711118"/>
            <a:ext cx="7603022" cy="236174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197069"/>
            <a:ext cx="8514911" cy="6866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+mn-lt"/>
              </a:rPr>
              <a:t>OSAC Recognized Pre-Apprenticeship Transition to Registered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1385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Sinclair’s Office of Work-based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Registered Apprenticeship Transition</a:t>
            </a:r>
          </a:p>
        </p:txBody>
      </p:sp>
    </p:spTree>
    <p:extLst>
      <p:ext uri="{BB962C8B-B14F-4D97-AF65-F5344CB8AC3E}">
        <p14:creationId xmlns:p14="http://schemas.microsoft.com/office/powerpoint/2010/main" val="42545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204756"/>
            <a:ext cx="8593016" cy="9941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Prior to transitioning student to Apprenticeship Project Manager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92" y="1805355"/>
            <a:ext cx="7983416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26" marR="0" indent="-171426" defTabSz="685698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Student applies to Sinclair</a:t>
            </a:r>
          </a:p>
          <a:p>
            <a:pPr marL="171426" marR="0" indent="-171426" defTabSz="685698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Student has high school transcript, ACT/SAT scores sent to Sinclair</a:t>
            </a:r>
          </a:p>
          <a:p>
            <a:pPr marL="171426" marR="0" indent="-171426" defTabSz="685698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Student applies to Registered Apprenticeship program</a:t>
            </a:r>
          </a:p>
          <a:p>
            <a:pPr marR="0" defTabSz="685698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</a:pPr>
            <a:endParaRPr lang="en-US" sz="1500" b="1" dirty="0">
              <a:solidFill>
                <a:prstClr val="black"/>
              </a:solidFill>
            </a:endParaRPr>
          </a:p>
          <a:p>
            <a:pPr marR="0" defTabSz="685698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</a:pPr>
            <a:r>
              <a:rPr lang="en-US" sz="1500" dirty="0">
                <a:solidFill>
                  <a:prstClr val="black"/>
                </a:solidFill>
              </a:rPr>
              <a:t>Note: This is a wish list, and we can provide support for students who have not yet completed these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204756"/>
            <a:ext cx="8593016" cy="9941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Transition of student to Registered Apprenticeship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92" y="1805355"/>
            <a:ext cx="7983416" cy="177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26" lvl="0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Student meets with APM to fill out paperwork and go over program</a:t>
            </a:r>
          </a:p>
          <a:p>
            <a:pPr marL="171426" lvl="0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Introduce student to campus, parking, etc. </a:t>
            </a:r>
          </a:p>
          <a:p>
            <a:pPr marL="171426" lvl="0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Assist student in registration for classes</a:t>
            </a:r>
          </a:p>
          <a:p>
            <a:pPr marL="171426" lvl="0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Provide student with single point of contact for questions/concerns</a:t>
            </a:r>
          </a:p>
          <a:p>
            <a:pPr marL="171426" lvl="0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This could occur prior to graduation, or soon after</a:t>
            </a:r>
          </a:p>
          <a:p>
            <a:endParaRPr lang="en-US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204756"/>
            <a:ext cx="8593016" cy="9941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Transition of employer to Registered Apprenticeship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92" y="1805355"/>
            <a:ext cx="7983416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26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Apprenticeship Project Manager will meet with employer</a:t>
            </a:r>
          </a:p>
          <a:p>
            <a:pPr lvl="1" defTabSz="685698">
              <a:lnSpc>
                <a:spcPct val="70000"/>
              </a:lnSpc>
              <a:spcBef>
                <a:spcPts val="750"/>
              </a:spcBef>
            </a:pPr>
            <a:r>
              <a:rPr lang="en-US" sz="1500" dirty="0"/>
              <a:t>- Tour work environment</a:t>
            </a:r>
          </a:p>
          <a:p>
            <a:pPr lvl="1" defTabSz="685698">
              <a:lnSpc>
                <a:spcPct val="70000"/>
              </a:lnSpc>
              <a:spcBef>
                <a:spcPts val="750"/>
              </a:spcBef>
            </a:pPr>
            <a:r>
              <a:rPr lang="en-US" sz="1500" dirty="0"/>
              <a:t>- Meet mentor(s)</a:t>
            </a:r>
          </a:p>
          <a:p>
            <a:pPr lvl="1" defTabSz="685698">
              <a:lnSpc>
                <a:spcPct val="70000"/>
              </a:lnSpc>
              <a:spcBef>
                <a:spcPts val="750"/>
              </a:spcBef>
            </a:pPr>
            <a:r>
              <a:rPr lang="en-US" sz="1500" dirty="0"/>
              <a:t>- Review expectations</a:t>
            </a:r>
          </a:p>
          <a:p>
            <a:pPr lvl="1" defTabSz="685698">
              <a:lnSpc>
                <a:spcPct val="70000"/>
              </a:lnSpc>
              <a:spcBef>
                <a:spcPts val="750"/>
              </a:spcBef>
            </a:pPr>
            <a:r>
              <a:rPr lang="en-US" sz="1500" dirty="0"/>
              <a:t>- Complete final paperwork</a:t>
            </a:r>
          </a:p>
          <a:p>
            <a:pPr lvl="1" defTabSz="685698">
              <a:lnSpc>
                <a:spcPct val="70000"/>
              </a:lnSpc>
              <a:spcBef>
                <a:spcPts val="750"/>
              </a:spcBef>
            </a:pPr>
            <a:r>
              <a:rPr lang="en-US" sz="1500" dirty="0"/>
              <a:t>- Demonstrate OJT Tracking</a:t>
            </a:r>
          </a:p>
          <a:p>
            <a:pPr marL="742880" lvl="1" indent="-285750" defTabSz="685698">
              <a:lnSpc>
                <a:spcPct val="70000"/>
              </a:lnSpc>
              <a:spcBef>
                <a:spcPts val="750"/>
              </a:spcBef>
              <a:buFontTx/>
              <a:buChar char="-"/>
            </a:pPr>
            <a:endParaRPr lang="en-US" sz="1500" b="1" dirty="0">
              <a:solidFill>
                <a:prstClr val="black"/>
              </a:solidFill>
            </a:endParaRPr>
          </a:p>
          <a:p>
            <a:pPr marL="171426" indent="-171426" defTabSz="68569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Provide employer with single point of contact for all questions and concerns going forward</a:t>
            </a:r>
          </a:p>
          <a:p>
            <a:endParaRPr lang="en-US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Pre-Apprenticeship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Pre-apprenticeship is an opportunity to provide high school students with the basic technical and job readiness skills in preparation to enter a Registered Apprenticeship program. The best pre-apprenticeship programs are set up with close collaboration between the high schools, employers and Sinclair’s Office of Work-Based Learning. The purpose of this program is to provide the students with in-depth exposure to a career field that he/she may be interested in       pursuing after high school.</a:t>
            </a:r>
          </a:p>
        </p:txBody>
      </p:sp>
    </p:spTree>
    <p:extLst>
      <p:ext uri="{BB962C8B-B14F-4D97-AF65-F5344CB8AC3E}">
        <p14:creationId xmlns:p14="http://schemas.microsoft.com/office/powerpoint/2010/main" val="10100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EB9A32-F1C6-DA4F-9A5F-1B407FDA1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95" y="4242979"/>
            <a:ext cx="2228599" cy="7600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>
                <a:solidFill>
                  <a:srgbClr val="AC1A2F"/>
                </a:solidFill>
              </a:rPr>
              <a:t>Questions and 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4" y="1601555"/>
            <a:ext cx="3621273" cy="2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EB9A32-F1C6-DA4F-9A5F-1B407FDA1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95" y="4242979"/>
            <a:ext cx="2228599" cy="7600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>
                <a:solidFill>
                  <a:srgbClr val="AC1A2F"/>
                </a:solidFill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4" y="1601555"/>
            <a:ext cx="3621273" cy="2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Sinclair’s Pre-Apprentice Plan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949875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5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Sinclair’s Office of Work-based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885218"/>
            <a:ext cx="7886700" cy="3920246"/>
          </a:xfrm>
        </p:spPr>
        <p:txBody>
          <a:bodyPr numCol="3">
            <a:normAutofit/>
          </a:bodyPr>
          <a:lstStyle/>
          <a:p>
            <a:r>
              <a:rPr lang="en-US" sz="1200" dirty="0"/>
              <a:t>Miami Valley CTC</a:t>
            </a:r>
          </a:p>
          <a:p>
            <a:r>
              <a:rPr lang="en-US" sz="1200" dirty="0"/>
              <a:t>Upper Valley CTC</a:t>
            </a:r>
          </a:p>
          <a:p>
            <a:r>
              <a:rPr lang="en-US" sz="1200" dirty="0"/>
              <a:t>Grant Career Center</a:t>
            </a:r>
          </a:p>
          <a:p>
            <a:r>
              <a:rPr lang="en-US" sz="1200" dirty="0" err="1"/>
              <a:t>YouthBuild</a:t>
            </a:r>
            <a:r>
              <a:rPr lang="en-US" sz="1200" dirty="0"/>
              <a:t> – Dayton</a:t>
            </a:r>
          </a:p>
          <a:p>
            <a:r>
              <a:rPr lang="en-US" sz="1200" dirty="0"/>
              <a:t>Stebbins High School</a:t>
            </a:r>
          </a:p>
          <a:p>
            <a:r>
              <a:rPr lang="en-US" sz="1200" dirty="0"/>
              <a:t>Springfield-Clark CTC</a:t>
            </a:r>
          </a:p>
          <a:p>
            <a:r>
              <a:rPr lang="en-US" sz="1200" dirty="0" err="1"/>
              <a:t>Northmont</a:t>
            </a:r>
            <a:r>
              <a:rPr lang="en-US" sz="1200" dirty="0"/>
              <a:t> City Schools</a:t>
            </a:r>
          </a:p>
          <a:p>
            <a:r>
              <a:rPr lang="en-US" sz="1200" dirty="0"/>
              <a:t>Goshen Local Schools</a:t>
            </a:r>
          </a:p>
          <a:p>
            <a:r>
              <a:rPr lang="en-US" sz="1200" dirty="0"/>
              <a:t>Greene County Career Center</a:t>
            </a:r>
          </a:p>
          <a:p>
            <a:r>
              <a:rPr lang="en-US" sz="1200" dirty="0"/>
              <a:t>Southwest Local School District</a:t>
            </a:r>
          </a:p>
          <a:p>
            <a:r>
              <a:rPr lang="en-US" sz="1200" dirty="0"/>
              <a:t>Wayne High School</a:t>
            </a:r>
          </a:p>
          <a:p>
            <a:r>
              <a:rPr lang="en-US" sz="1200" dirty="0"/>
              <a:t>Oakmont Education</a:t>
            </a:r>
          </a:p>
          <a:p>
            <a:r>
              <a:rPr lang="en-US" sz="1200" dirty="0"/>
              <a:t>Education Service Center of Central Ohio</a:t>
            </a:r>
          </a:p>
          <a:p>
            <a:r>
              <a:rPr lang="en-US" sz="1200" dirty="0"/>
              <a:t>Warren County Career Center</a:t>
            </a:r>
          </a:p>
          <a:p>
            <a:r>
              <a:rPr lang="en-US" sz="1200" dirty="0"/>
              <a:t>Arcanum High School</a:t>
            </a:r>
          </a:p>
          <a:p>
            <a:r>
              <a:rPr lang="en-US" sz="1200" dirty="0"/>
              <a:t>Centerville High School</a:t>
            </a:r>
          </a:p>
          <a:p>
            <a:r>
              <a:rPr lang="en-US" sz="1200" dirty="0"/>
              <a:t>Tipp City Exempted School District</a:t>
            </a:r>
          </a:p>
          <a:p>
            <a:r>
              <a:rPr lang="en-US" sz="1200" dirty="0"/>
              <a:t>Dayton Public Schools</a:t>
            </a:r>
          </a:p>
          <a:p>
            <a:r>
              <a:rPr lang="en-US" sz="1200" dirty="0"/>
              <a:t>Greenville CTEC</a:t>
            </a:r>
          </a:p>
          <a:p>
            <a:r>
              <a:rPr lang="en-US" sz="1200" dirty="0"/>
              <a:t>Cincinnati Public Schools</a:t>
            </a:r>
          </a:p>
          <a:p>
            <a:r>
              <a:rPr lang="en-US" sz="1200" dirty="0"/>
              <a:t>Deer Park High School</a:t>
            </a:r>
          </a:p>
          <a:p>
            <a:r>
              <a:rPr lang="en-US" sz="1200" dirty="0"/>
              <a:t>Loveland High Schools</a:t>
            </a:r>
          </a:p>
          <a:p>
            <a:r>
              <a:rPr lang="en-US" sz="1200" dirty="0"/>
              <a:t>East Central Ohio ESC</a:t>
            </a:r>
          </a:p>
          <a:p>
            <a:r>
              <a:rPr lang="en-US" sz="1200" dirty="0"/>
              <a:t>West Clermont High School</a:t>
            </a:r>
          </a:p>
          <a:p>
            <a:r>
              <a:rPr lang="en-US" sz="1200" dirty="0"/>
              <a:t>Putnam County ESC</a:t>
            </a:r>
          </a:p>
          <a:p>
            <a:r>
              <a:rPr lang="en-US" sz="1200" dirty="0"/>
              <a:t>Williamsburg Local School District</a:t>
            </a:r>
          </a:p>
          <a:p>
            <a:r>
              <a:rPr lang="en-US" sz="1200" dirty="0"/>
              <a:t>New Richmond Schools</a:t>
            </a:r>
          </a:p>
          <a:p>
            <a:r>
              <a:rPr lang="en-US" sz="1200" dirty="0"/>
              <a:t>Hamilton City Schools</a:t>
            </a:r>
          </a:p>
          <a:p>
            <a:r>
              <a:rPr lang="en-US" sz="1200" dirty="0"/>
              <a:t>Reading Community School District</a:t>
            </a:r>
          </a:p>
          <a:p>
            <a:r>
              <a:rPr lang="en-US" sz="1200" dirty="0"/>
              <a:t>Norwood High School</a:t>
            </a:r>
          </a:p>
          <a:p>
            <a:r>
              <a:rPr lang="en-US" sz="1200" dirty="0"/>
              <a:t>Northwest Local School District</a:t>
            </a:r>
          </a:p>
          <a:p>
            <a:r>
              <a:rPr lang="en-US" sz="1200" dirty="0"/>
              <a:t>Brookville Local School District</a:t>
            </a:r>
          </a:p>
          <a:p>
            <a:r>
              <a:rPr lang="en-US" sz="1200" dirty="0" err="1"/>
              <a:t>Finneytown</a:t>
            </a:r>
            <a:r>
              <a:rPr lang="en-US" sz="1200" dirty="0"/>
              <a:t> Secondary Campus</a:t>
            </a:r>
          </a:p>
          <a:p>
            <a:r>
              <a:rPr lang="en-US" sz="1200" dirty="0"/>
              <a:t>Dominion Academy of Dayton</a:t>
            </a:r>
          </a:p>
          <a:p>
            <a:r>
              <a:rPr lang="en-US" sz="1200" dirty="0"/>
              <a:t>Tri-County ESC</a:t>
            </a:r>
          </a:p>
          <a:p>
            <a:r>
              <a:rPr lang="en-US" sz="1200" dirty="0"/>
              <a:t>Springboro Community School District</a:t>
            </a:r>
          </a:p>
          <a:p>
            <a:r>
              <a:rPr lang="en-US" sz="1200" dirty="0"/>
              <a:t>Dayton Business Technology High School</a:t>
            </a:r>
          </a:p>
          <a:p>
            <a:r>
              <a:rPr lang="en-US" sz="1200" dirty="0"/>
              <a:t>Dayton Regional STEM School</a:t>
            </a:r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Pre-Apprenticeship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2"/>
          <a:stretch/>
        </p:blipFill>
        <p:spPr>
          <a:xfrm>
            <a:off x="1849371" y="1164654"/>
            <a:ext cx="5445257" cy="36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Pre-Apprenticeship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7" r="6112" b="74199"/>
          <a:stretch/>
        </p:blipFill>
        <p:spPr>
          <a:xfrm>
            <a:off x="3433920" y="1347170"/>
            <a:ext cx="5633352" cy="1186627"/>
          </a:xfrm>
          <a:prstGeom prst="rect">
            <a:avLst/>
          </a:prstGeom>
        </p:spPr>
      </p:pic>
      <p:pic>
        <p:nvPicPr>
          <p:cNvPr id="2050" name="Picture 2" descr="Free Principal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9" y="2292360"/>
            <a:ext cx="3063972" cy="23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Pre-Apprenticeship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13" r="6112" b="51915"/>
          <a:stretch/>
        </p:blipFill>
        <p:spPr>
          <a:xfrm>
            <a:off x="2687359" y="1975383"/>
            <a:ext cx="6456641" cy="1219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6" y="984203"/>
            <a:ext cx="2423090" cy="37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Pre-Apprenticeship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85" r="6112" b="24205"/>
          <a:stretch/>
        </p:blipFill>
        <p:spPr>
          <a:xfrm>
            <a:off x="0" y="1933502"/>
            <a:ext cx="6701854" cy="1228507"/>
          </a:xfrm>
          <a:prstGeom prst="rect">
            <a:avLst/>
          </a:prstGeom>
        </p:spPr>
      </p:pic>
      <p:pic>
        <p:nvPicPr>
          <p:cNvPr id="3" name="Picture 2" descr="301 Moved Permanentl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0"/>
          <a:stretch/>
        </p:blipFill>
        <p:spPr>
          <a:xfrm>
            <a:off x="7056934" y="1631620"/>
            <a:ext cx="1863701" cy="18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Pre-Apprenticeship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02" r="6112"/>
          <a:stretch/>
        </p:blipFill>
        <p:spPr>
          <a:xfrm>
            <a:off x="1083687" y="1164654"/>
            <a:ext cx="6699431" cy="1081290"/>
          </a:xfrm>
          <a:prstGeom prst="rect">
            <a:avLst/>
          </a:prstGeom>
        </p:spPr>
      </p:pic>
      <p:pic>
        <p:nvPicPr>
          <p:cNvPr id="1026" name="Picture 2" descr="Making Career Exploration Fun and Relevant for Students | Ku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40" y="2411326"/>
            <a:ext cx="6280126" cy="2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19" id="{114E0822-AD9B-DF42-B859-0FD1F84F2854}" vid="{5DE3103E-E224-644A-8711-9CBCE0D84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29E35EACE8B4D9B014DD3A413F972" ma:contentTypeVersion="10" ma:contentTypeDescription="Create a new document." ma:contentTypeScope="" ma:versionID="15d366839a94fe3793a3d17c7afd30aa">
  <xsd:schema xmlns:xsd="http://www.w3.org/2001/XMLSchema" xmlns:xs="http://www.w3.org/2001/XMLSchema" xmlns:p="http://schemas.microsoft.com/office/2006/metadata/properties" xmlns:ns3="41caaa69-6278-4066-ba34-10e7185dddfe" targetNamespace="http://schemas.microsoft.com/office/2006/metadata/properties" ma:root="true" ma:fieldsID="7ce62f0f1dbcffb5f72c41dccd7be14b" ns3:_="">
    <xsd:import namespace="41caaa69-6278-4066-ba34-10e7185ddd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aaa69-6278-4066-ba34-10e7185dd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caaa69-6278-4066-ba34-10e7185ddd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A5675-FD14-4950-B502-01E11505A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caaa69-6278-4066-ba34-10e7185dd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E4048-17B9-4A6E-8CE9-B71549DAE6C5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1caaa69-6278-4066-ba34-10e7185ddd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A17D4D-21C2-49D0-8E65-50CF6FCAE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2019</Template>
  <TotalTime>19920</TotalTime>
  <Words>763</Words>
  <Application>Microsoft Office PowerPoint</Application>
  <PresentationFormat>On-screen Show (16:9)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1_Office Theme</vt:lpstr>
      <vt:lpstr>PowerPoint Presentation</vt:lpstr>
      <vt:lpstr>Pre-Apprenticeship</vt:lpstr>
      <vt:lpstr>Sinclair’s Pre-Apprentice Plan</vt:lpstr>
      <vt:lpstr>Sinclair’s Office of Work-based Learning</vt:lpstr>
      <vt:lpstr>Pre-Apprenticeship</vt:lpstr>
      <vt:lpstr>Pre-Apprenticeship</vt:lpstr>
      <vt:lpstr>Pre-Apprenticeship</vt:lpstr>
      <vt:lpstr>Pre-Apprenticeship</vt:lpstr>
      <vt:lpstr>Pre-Apprenticeship</vt:lpstr>
      <vt:lpstr>Operating Plan Overview</vt:lpstr>
      <vt:lpstr>What is the role of the Secondary School? </vt:lpstr>
      <vt:lpstr>PowerPoint Presentation</vt:lpstr>
      <vt:lpstr>Win-wins</vt:lpstr>
      <vt:lpstr>Transitioning to Next Steps</vt:lpstr>
      <vt:lpstr>OSAC Recognized Pre-Apprenticeship Transition to Registered Apprenticeship</vt:lpstr>
      <vt:lpstr>Sinclair’s Office of Work-based Learning</vt:lpstr>
      <vt:lpstr>Prior to transitioning student to Apprenticeship Project Manager</vt:lpstr>
      <vt:lpstr>Transition of student to Registered Apprenticeship</vt:lpstr>
      <vt:lpstr>Transition of employer to Registered Apprenticeship</vt:lpstr>
      <vt:lpstr>Questions and Discussion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Bridgman, Chad</dc:creator>
  <cp:lastModifiedBy>Hunt, Pamela</cp:lastModifiedBy>
  <cp:revision>53</cp:revision>
  <cp:lastPrinted>2019-01-29T19:34:13Z</cp:lastPrinted>
  <dcterms:created xsi:type="dcterms:W3CDTF">2019-03-12T14:02:52Z</dcterms:created>
  <dcterms:modified xsi:type="dcterms:W3CDTF">2024-03-07T22:06:57Z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0x010100F9629E35EACE8B4D9B014DD3A413F972</vt:lpwstr>
  </property>
</Properties>
</file>