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C20F82-1B77-4DE6-80A8-874C991A05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A16F38-B119-4862-B076-2FD3D638029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574C36-B854-4211-A09E-305302A3FFA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78BC80-E032-4E7C-AEEC-DD6CD3A5DD6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327F17-2656-4D5B-A5D3-3422D5F2567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F3D5A1D-28B7-44F5-BF56-808EF53CA71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16238BF-CEA5-466D-8461-97E24A0D768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D0FA6AA-7BA4-4E77-B438-CECD6A68BA3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3D6792C-22CD-4860-89AF-E5C85E25DA2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0B66FF0-BD3C-4D9F-9B7B-5C2F656D17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A29F8EF-318F-4110-A838-A1FAAD45B9A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1</cp:revision>
  <cp:lastPrinted>2024-02-27T14:02:43Z</cp:lastPrinted>
  <dcterms:created xsi:type="dcterms:W3CDTF">2024-02-27T19:02:43Z</dcterms:created>
  <dcterms:modified xsi:type="dcterms:W3CDTF">2024-02-27T19:07:40Z</dcterms:modified>
</cp:coreProperties>
</file>