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5" d="100"/>
          <a:sy n="8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61DA2B-E3D1-422B-8123-497D2F541D6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62B942-D39F-40B0-A103-814F3EA824D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88BB1C-F835-4C2F-8AB6-87563F2348B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9657AE-BB48-46A2-B178-208CB65ED32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2FC1EE-C0B5-4B45-8EA2-FAF7129CDD7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A44F13D-BA12-43C0-8CB5-7B63FAD37DD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59D0C0F-4BFF-4D0B-B083-7C75118DC83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63818D2-D5DA-49DE-A64B-1AEA4516F5A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76D2C0D-48D4-48D5-8CF6-3F6048C2A09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571EF7E-A0B3-4094-BAF7-1E251E7092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72072EB-DA37-44D3-8517-DFB3821D512D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2</cp:revision>
  <cp:lastPrinted>2022-03-21T11:43:25Z</cp:lastPrinted>
  <dcterms:created xsi:type="dcterms:W3CDTF">2022-03-21T15:43:25Z</dcterms:created>
  <dcterms:modified xsi:type="dcterms:W3CDTF">2022-03-25T20:37:30Z</dcterms:modified>
</cp:coreProperties>
</file>