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1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C43237-2DC8-4B6A-AFD3-BC40D18819F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A975F8-9067-4F6F-AC35-F59CB7BFB90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712E2B-7276-473C-8B1F-20531ECE5FA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6D5F9D-769D-439F-82FC-ABDE6400783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D3CC7D-879F-4A3E-A473-9907F451755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FD31640-42A3-41B7-A38C-FC17158C5BA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8B142178-4DED-48F1-AE51-F6718540CEF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02DD248B-6F44-4EF9-B239-C507F5EFCDC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FD57E11-0A78-419D-A9B8-6CB1A2FEC80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6A7E0B9-6287-4445-944E-96F863541FA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C018160-D70F-43B8-A72E-1F7A12D1422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15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8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21.1000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2022-09-22T17:28:45.264</cp:lastPrinted>
  <dcterms:created xsi:type="dcterms:W3CDTF">2022-09-22T21:28:45Z</dcterms:created>
  <dcterms:modified xsi:type="dcterms:W3CDTF">2022-09-22T21:28:53Z</dcterms:modified>
</cp:coreProperties>
</file>