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4"/>
  </p:notesMasterIdLst>
  <p:sldIdLst>
    <p:sldId id="268" r:id="rId6"/>
    <p:sldId id="262" r:id="rId7"/>
    <p:sldId id="263" r:id="rId8"/>
    <p:sldId id="282" r:id="rId9"/>
    <p:sldId id="274" r:id="rId10"/>
    <p:sldId id="270" r:id="rId11"/>
    <p:sldId id="271" r:id="rId12"/>
    <p:sldId id="273" r:id="rId13"/>
    <p:sldId id="272" r:id="rId14"/>
    <p:sldId id="276" r:id="rId15"/>
    <p:sldId id="275" r:id="rId16"/>
    <p:sldId id="278" r:id="rId17"/>
    <p:sldId id="277" r:id="rId18"/>
    <p:sldId id="279" r:id="rId19"/>
    <p:sldId id="280" r:id="rId20"/>
    <p:sldId id="281" r:id="rId21"/>
    <p:sldId id="265" r:id="rId22"/>
    <p:sldId id="269" r:id="rId23"/>
  </p:sldIdLst>
  <p:sldSz cx="12192000" cy="6858000"/>
  <p:notesSz cx="7010400" cy="9296400"/>
  <p:embeddedFontLs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ource Sans Pro SemiBold" panose="020B0603030403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9"/>
    <p:restoredTop sz="93533" autoAdjust="0"/>
  </p:normalViewPr>
  <p:slideViewPr>
    <p:cSldViewPr snapToGrid="0">
      <p:cViewPr>
        <p:scale>
          <a:sx n="115" d="100"/>
          <a:sy n="115" d="100"/>
        </p:scale>
        <p:origin x="2124" y="-84"/>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2" Type="http://schemas.openxmlformats.org/officeDocument/2006/relationships/hyperlink" Target="https://education.ohio.gov/Topics/Career-Tech/Program-Enhancements/Tax-Credit-Certificate-Program-for-Work-Based-Lear" TargetMode="External"/><Relationship Id="rId1" Type="http://schemas.openxmlformats.org/officeDocument/2006/relationships/hyperlink" Target="https://education.ohio.gov/getattachment/Topics/Career-Tech/Work-Based-Learning/Work-Based-Learning-for-Businesses-and-Communities/Employer-Guide-to-Work-Based-Learning.pdf.aspx?lang=en-U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2" Type="http://schemas.openxmlformats.org/officeDocument/2006/relationships/hyperlink" Target="https://education.ohio.gov/Topics/Career-Tech/Program-Enhancements/Tax-Credit-Certificate-Program-for-Work-Based-Lear" TargetMode="External"/><Relationship Id="rId1" Type="http://schemas.openxmlformats.org/officeDocument/2006/relationships/hyperlink" Target="https://education.ohio.gov/getattachment/Topics/Career-Tech/Work-Based-Learning/Work-Based-Learning-for-Businesses-and-Communities/Employer-Guide-to-Work-Based-Learning.pdf.aspx?lang=en-U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6C85A-2637-4680-8B9D-D36E7E483441}"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CF82BADD-57FB-424A-B44C-4F49F2A7EAA1}">
      <dgm:prSet phldrT="[Text]"/>
      <dgm:spPr/>
      <dgm:t>
        <a:bodyPr/>
        <a:lstStyle/>
        <a:p>
          <a:r>
            <a:rPr lang="en-US" dirty="0">
              <a:latin typeface="Arial" panose="020B0604020202020204" pitchFamily="34" charset="0"/>
              <a:cs typeface="Arial" panose="020B0604020202020204" pitchFamily="34" charset="0"/>
            </a:rPr>
            <a:t>Business &amp; Industry Need</a:t>
          </a:r>
        </a:p>
      </dgm:t>
    </dgm:pt>
    <dgm:pt modelId="{A14C5A83-7250-4817-9833-43301728D0D3}" type="parTrans" cxnId="{4C27AC23-F601-47F2-8A7A-1BFE72ECDCF0}">
      <dgm:prSet/>
      <dgm:spPr/>
      <dgm:t>
        <a:bodyPr/>
        <a:lstStyle/>
        <a:p>
          <a:endParaRPr lang="en-US">
            <a:latin typeface="Arial" panose="020B0604020202020204" pitchFamily="34" charset="0"/>
            <a:cs typeface="Arial" panose="020B0604020202020204" pitchFamily="34" charset="0"/>
          </a:endParaRPr>
        </a:p>
      </dgm:t>
    </dgm:pt>
    <dgm:pt modelId="{663941C5-45B4-4CCA-A09B-4BEC5C9D017B}" type="sibTrans" cxnId="{4C27AC23-F601-47F2-8A7A-1BFE72ECDCF0}">
      <dgm:prSet/>
      <dgm:spPr/>
      <dgm:t>
        <a:bodyPr/>
        <a:lstStyle/>
        <a:p>
          <a:endParaRPr lang="en-US">
            <a:latin typeface="Arial" panose="020B0604020202020204" pitchFamily="34" charset="0"/>
            <a:cs typeface="Arial" panose="020B0604020202020204" pitchFamily="34" charset="0"/>
          </a:endParaRPr>
        </a:p>
      </dgm:t>
    </dgm:pt>
    <dgm:pt modelId="{F875E484-0DCA-4464-B8A6-F3DFB5C87A1D}">
      <dgm:prSet phldrT="[Text]"/>
      <dgm:spPr/>
      <dgm:t>
        <a:bodyPr/>
        <a:lstStyle/>
        <a:p>
          <a:r>
            <a:rPr lang="en-US" dirty="0">
              <a:latin typeface="Arial" panose="020B0604020202020204" pitchFamily="34" charset="0"/>
              <a:cs typeface="Arial" panose="020B0604020202020204" pitchFamily="34" charset="0"/>
            </a:rPr>
            <a:t>Governor’s Office of Workforce Transformation</a:t>
          </a:r>
        </a:p>
      </dgm:t>
    </dgm:pt>
    <dgm:pt modelId="{BD6E781A-253B-4D96-982E-55116D26F2A5}" type="parTrans" cxnId="{6C328C32-483D-458D-AEF7-9B02F0AE6ABC}">
      <dgm:prSet/>
      <dgm:spPr/>
      <dgm:t>
        <a:bodyPr/>
        <a:lstStyle/>
        <a:p>
          <a:endParaRPr lang="en-US">
            <a:latin typeface="Arial" panose="020B0604020202020204" pitchFamily="34" charset="0"/>
            <a:cs typeface="Arial" panose="020B0604020202020204" pitchFamily="34" charset="0"/>
          </a:endParaRPr>
        </a:p>
      </dgm:t>
    </dgm:pt>
    <dgm:pt modelId="{533A497B-52B8-4BD0-B8C5-20F6543E074B}" type="sibTrans" cxnId="{6C328C32-483D-458D-AEF7-9B02F0AE6ABC}">
      <dgm:prSet/>
      <dgm:spPr/>
      <dgm:t>
        <a:bodyPr/>
        <a:lstStyle/>
        <a:p>
          <a:endParaRPr lang="en-US">
            <a:latin typeface="Arial" panose="020B0604020202020204" pitchFamily="34" charset="0"/>
            <a:cs typeface="Arial" panose="020B0604020202020204" pitchFamily="34" charset="0"/>
          </a:endParaRPr>
        </a:p>
      </dgm:t>
    </dgm:pt>
    <dgm:pt modelId="{B3F0A45A-C6D8-4E4B-97D1-09224CCE9913}">
      <dgm:prSet phldrT="[Text]"/>
      <dgm:spPr/>
      <dgm:t>
        <a:bodyPr/>
        <a:lstStyle/>
        <a:p>
          <a:r>
            <a:rPr lang="en-US" dirty="0">
              <a:latin typeface="Arial" panose="020B0604020202020204" pitchFamily="34" charset="0"/>
              <a:cs typeface="Arial" panose="020B0604020202020204" pitchFamily="34" charset="0"/>
            </a:rPr>
            <a:t>Ohio Excels</a:t>
          </a:r>
        </a:p>
      </dgm:t>
    </dgm:pt>
    <dgm:pt modelId="{1126A390-8B7F-40DF-B974-90016AA1DB98}" type="parTrans" cxnId="{B91D8B4C-F6CF-44E7-B8C3-19F5580DA3B5}">
      <dgm:prSet/>
      <dgm:spPr/>
      <dgm:t>
        <a:bodyPr/>
        <a:lstStyle/>
        <a:p>
          <a:endParaRPr lang="en-US">
            <a:latin typeface="Arial" panose="020B0604020202020204" pitchFamily="34" charset="0"/>
            <a:cs typeface="Arial" panose="020B0604020202020204" pitchFamily="34" charset="0"/>
          </a:endParaRPr>
        </a:p>
      </dgm:t>
    </dgm:pt>
    <dgm:pt modelId="{85132744-7C29-4E3B-951F-D87FD195E7C9}" type="sibTrans" cxnId="{B91D8B4C-F6CF-44E7-B8C3-19F5580DA3B5}">
      <dgm:prSet/>
      <dgm:spPr/>
      <dgm:t>
        <a:bodyPr/>
        <a:lstStyle/>
        <a:p>
          <a:endParaRPr lang="en-US">
            <a:latin typeface="Arial" panose="020B0604020202020204" pitchFamily="34" charset="0"/>
            <a:cs typeface="Arial" panose="020B0604020202020204" pitchFamily="34" charset="0"/>
          </a:endParaRPr>
        </a:p>
      </dgm:t>
    </dgm:pt>
    <dgm:pt modelId="{A608DE33-6D33-45E6-8642-EE770FEBABA6}">
      <dgm:prSet phldrT="[Text]"/>
      <dgm:spPr/>
      <dgm:t>
        <a:bodyPr/>
        <a:lstStyle/>
        <a:p>
          <a:r>
            <a:rPr lang="en-US" dirty="0">
              <a:latin typeface="Arial" panose="020B0604020202020204" pitchFamily="34" charset="0"/>
              <a:cs typeface="Arial" panose="020B0604020202020204" pitchFamily="34" charset="0"/>
            </a:rPr>
            <a:t>Labor Market Data</a:t>
          </a:r>
        </a:p>
      </dgm:t>
    </dgm:pt>
    <dgm:pt modelId="{3EF06011-714D-4FA0-9882-16D0A0F4E600}" type="parTrans" cxnId="{223FD051-B2BA-4DC3-A8C8-BEF9F600B1BE}">
      <dgm:prSet/>
      <dgm:spPr/>
      <dgm:t>
        <a:bodyPr/>
        <a:lstStyle/>
        <a:p>
          <a:endParaRPr lang="en-US">
            <a:latin typeface="Arial" panose="020B0604020202020204" pitchFamily="34" charset="0"/>
            <a:cs typeface="Arial" panose="020B0604020202020204" pitchFamily="34" charset="0"/>
          </a:endParaRPr>
        </a:p>
      </dgm:t>
    </dgm:pt>
    <dgm:pt modelId="{2EF26882-ABE8-477D-8BCE-9E72B8C500A0}" type="sibTrans" cxnId="{223FD051-B2BA-4DC3-A8C8-BEF9F600B1BE}">
      <dgm:prSet/>
      <dgm:spPr/>
      <dgm:t>
        <a:bodyPr/>
        <a:lstStyle/>
        <a:p>
          <a:endParaRPr lang="en-US">
            <a:latin typeface="Arial" panose="020B0604020202020204" pitchFamily="34" charset="0"/>
            <a:cs typeface="Arial" panose="020B0604020202020204" pitchFamily="34" charset="0"/>
          </a:endParaRPr>
        </a:p>
      </dgm:t>
    </dgm:pt>
    <dgm:pt modelId="{532ABFD5-3F67-40D4-9C87-6BC9451A8C75}">
      <dgm:prSet phldrT="[Text]"/>
      <dgm:spPr/>
      <dgm:t>
        <a:bodyPr/>
        <a:lstStyle/>
        <a:p>
          <a:r>
            <a:rPr lang="en-US" dirty="0">
              <a:latin typeface="Arial" panose="020B0604020202020204" pitchFamily="34" charset="0"/>
              <a:cs typeface="Arial" panose="020B0604020202020204" pitchFamily="34" charset="0"/>
            </a:rPr>
            <a:t>Policy &amp; Legislation</a:t>
          </a:r>
        </a:p>
      </dgm:t>
    </dgm:pt>
    <dgm:pt modelId="{11C14808-F376-4543-B27E-EF1521FD4DD6}" type="parTrans" cxnId="{23846266-36AE-4FAA-87EB-4EB8CEAC592F}">
      <dgm:prSet/>
      <dgm:spPr/>
      <dgm:t>
        <a:bodyPr/>
        <a:lstStyle/>
        <a:p>
          <a:endParaRPr lang="en-US">
            <a:latin typeface="Arial" panose="020B0604020202020204" pitchFamily="34" charset="0"/>
            <a:cs typeface="Arial" panose="020B0604020202020204" pitchFamily="34" charset="0"/>
          </a:endParaRPr>
        </a:p>
      </dgm:t>
    </dgm:pt>
    <dgm:pt modelId="{130A24A7-439E-4D15-AA14-BB4C04C01F3B}" type="sibTrans" cxnId="{23846266-36AE-4FAA-87EB-4EB8CEAC592F}">
      <dgm:prSet/>
      <dgm:spPr/>
      <dgm:t>
        <a:bodyPr/>
        <a:lstStyle/>
        <a:p>
          <a:endParaRPr lang="en-US">
            <a:latin typeface="Arial" panose="020B0604020202020204" pitchFamily="34" charset="0"/>
            <a:cs typeface="Arial" panose="020B0604020202020204" pitchFamily="34" charset="0"/>
          </a:endParaRPr>
        </a:p>
      </dgm:t>
    </dgm:pt>
    <dgm:pt modelId="{FFDA68E5-2BA9-4B69-8FD2-FACB5483B992}">
      <dgm:prSet phldrT="[Text]"/>
      <dgm:spPr/>
      <dgm:t>
        <a:bodyPr/>
        <a:lstStyle/>
        <a:p>
          <a:r>
            <a:rPr lang="en-US" dirty="0">
              <a:latin typeface="Arial" panose="020B0604020202020204" pitchFamily="34" charset="0"/>
              <a:cs typeface="Arial" panose="020B0604020202020204" pitchFamily="34" charset="0"/>
            </a:rPr>
            <a:t>Each Child Our Future; Graduation Requirements</a:t>
          </a:r>
        </a:p>
      </dgm:t>
    </dgm:pt>
    <dgm:pt modelId="{DB3AB790-EA9C-40B4-88FF-AA9843CD87DD}" type="parTrans" cxnId="{6C18E498-5DE6-4B7C-A308-DB6A43384AC8}">
      <dgm:prSet/>
      <dgm:spPr/>
      <dgm:t>
        <a:bodyPr/>
        <a:lstStyle/>
        <a:p>
          <a:endParaRPr lang="en-US">
            <a:latin typeface="Arial" panose="020B0604020202020204" pitchFamily="34" charset="0"/>
            <a:cs typeface="Arial" panose="020B0604020202020204" pitchFamily="34" charset="0"/>
          </a:endParaRPr>
        </a:p>
      </dgm:t>
    </dgm:pt>
    <dgm:pt modelId="{2E2BCEE8-DBEF-43EF-AEDC-52C99AEC4C4B}" type="sibTrans" cxnId="{6C18E498-5DE6-4B7C-A308-DB6A43384AC8}">
      <dgm:prSet/>
      <dgm:spPr/>
      <dgm:t>
        <a:bodyPr/>
        <a:lstStyle/>
        <a:p>
          <a:endParaRPr lang="en-US">
            <a:latin typeface="Arial" panose="020B0604020202020204" pitchFamily="34" charset="0"/>
            <a:cs typeface="Arial" panose="020B0604020202020204" pitchFamily="34" charset="0"/>
          </a:endParaRPr>
        </a:p>
      </dgm:t>
    </dgm:pt>
    <dgm:pt modelId="{303FDA85-DC67-4592-8717-C508E79FEEC8}">
      <dgm:prSet phldrT="[Text]"/>
      <dgm:spPr/>
      <dgm:t>
        <a:bodyPr/>
        <a:lstStyle/>
        <a:p>
          <a:r>
            <a:rPr lang="en-US" dirty="0">
              <a:latin typeface="Arial" panose="020B0604020202020204" pitchFamily="34" charset="0"/>
              <a:cs typeface="Arial" panose="020B0604020202020204" pitchFamily="34" charset="0"/>
            </a:rPr>
            <a:t>Perkins V &amp; CTE</a:t>
          </a:r>
        </a:p>
      </dgm:t>
    </dgm:pt>
    <dgm:pt modelId="{E458E0AD-3A07-4DFB-8E79-762DA857A6E6}" type="parTrans" cxnId="{30DC7198-63D2-4588-959E-DE69323A677C}">
      <dgm:prSet/>
      <dgm:spPr/>
      <dgm:t>
        <a:bodyPr/>
        <a:lstStyle/>
        <a:p>
          <a:endParaRPr lang="en-US">
            <a:latin typeface="Arial" panose="020B0604020202020204" pitchFamily="34" charset="0"/>
            <a:cs typeface="Arial" panose="020B0604020202020204" pitchFamily="34" charset="0"/>
          </a:endParaRPr>
        </a:p>
      </dgm:t>
    </dgm:pt>
    <dgm:pt modelId="{8B32FC38-7E3D-4D23-9F30-9088A220222B}" type="sibTrans" cxnId="{30DC7198-63D2-4588-959E-DE69323A677C}">
      <dgm:prSet/>
      <dgm:spPr/>
      <dgm:t>
        <a:bodyPr/>
        <a:lstStyle/>
        <a:p>
          <a:endParaRPr lang="en-US">
            <a:latin typeface="Arial" panose="020B0604020202020204" pitchFamily="34" charset="0"/>
            <a:cs typeface="Arial" panose="020B0604020202020204" pitchFamily="34" charset="0"/>
          </a:endParaRPr>
        </a:p>
      </dgm:t>
    </dgm:pt>
    <dgm:pt modelId="{E4E1B2DB-A2CE-492C-94E7-F8B1701AAA3A}">
      <dgm:prSet phldrT="[Text]"/>
      <dgm:spPr/>
      <dgm:t>
        <a:bodyPr/>
        <a:lstStyle/>
        <a:p>
          <a:r>
            <a:rPr lang="en-US" dirty="0">
              <a:latin typeface="Arial" panose="020B0604020202020204" pitchFamily="34" charset="0"/>
              <a:cs typeface="Arial" panose="020B0604020202020204" pitchFamily="34" charset="0"/>
            </a:rPr>
            <a:t>Implementation</a:t>
          </a:r>
        </a:p>
      </dgm:t>
    </dgm:pt>
    <dgm:pt modelId="{D49E107F-0742-4AF4-8D7D-F4188E2A34FC}" type="parTrans" cxnId="{14C5BA18-4B10-44DB-B7B8-50D6C148E0A9}">
      <dgm:prSet/>
      <dgm:spPr/>
      <dgm:t>
        <a:bodyPr/>
        <a:lstStyle/>
        <a:p>
          <a:endParaRPr lang="en-US">
            <a:latin typeface="Arial" panose="020B0604020202020204" pitchFamily="34" charset="0"/>
            <a:cs typeface="Arial" panose="020B0604020202020204" pitchFamily="34" charset="0"/>
          </a:endParaRPr>
        </a:p>
      </dgm:t>
    </dgm:pt>
    <dgm:pt modelId="{10CC8E45-8CA9-43AE-B025-44670C907A31}" type="sibTrans" cxnId="{14C5BA18-4B10-44DB-B7B8-50D6C148E0A9}">
      <dgm:prSet/>
      <dgm:spPr/>
      <dgm:t>
        <a:bodyPr/>
        <a:lstStyle/>
        <a:p>
          <a:endParaRPr lang="en-US">
            <a:latin typeface="Arial" panose="020B0604020202020204" pitchFamily="34" charset="0"/>
            <a:cs typeface="Arial" panose="020B0604020202020204" pitchFamily="34" charset="0"/>
          </a:endParaRPr>
        </a:p>
      </dgm:t>
    </dgm:pt>
    <dgm:pt modelId="{F12E439C-096A-46B5-9884-AF62CB97F404}">
      <dgm:prSet phldrT="[Text]"/>
      <dgm:spPr/>
      <dgm:t>
        <a:bodyPr/>
        <a:lstStyle/>
        <a:p>
          <a:r>
            <a:rPr lang="en-US" dirty="0">
              <a:latin typeface="Arial" panose="020B0604020202020204" pitchFamily="34" charset="0"/>
              <a:cs typeface="Arial" panose="020B0604020202020204" pitchFamily="34" charset="0"/>
            </a:rPr>
            <a:t>Minor Labor Laws; SB 166; State Supported Internships</a:t>
          </a:r>
        </a:p>
      </dgm:t>
    </dgm:pt>
    <dgm:pt modelId="{11BD0150-EB60-48BF-8F2A-35C4528DDA53}" type="parTrans" cxnId="{A28335C3-21E0-472E-81C6-04F39964A6BC}">
      <dgm:prSet/>
      <dgm:spPr/>
      <dgm:t>
        <a:bodyPr/>
        <a:lstStyle/>
        <a:p>
          <a:endParaRPr lang="en-US">
            <a:latin typeface="Arial" panose="020B0604020202020204" pitchFamily="34" charset="0"/>
            <a:cs typeface="Arial" panose="020B0604020202020204" pitchFamily="34" charset="0"/>
          </a:endParaRPr>
        </a:p>
      </dgm:t>
    </dgm:pt>
    <dgm:pt modelId="{C6116D78-4A2A-4AC3-973B-51196ED294DC}" type="sibTrans" cxnId="{A28335C3-21E0-472E-81C6-04F39964A6BC}">
      <dgm:prSet/>
      <dgm:spPr/>
      <dgm:t>
        <a:bodyPr/>
        <a:lstStyle/>
        <a:p>
          <a:endParaRPr lang="en-US">
            <a:latin typeface="Arial" panose="020B0604020202020204" pitchFamily="34" charset="0"/>
            <a:cs typeface="Arial" panose="020B0604020202020204" pitchFamily="34" charset="0"/>
          </a:endParaRPr>
        </a:p>
      </dgm:t>
    </dgm:pt>
    <dgm:pt modelId="{F9E7F15E-3005-4BD0-9099-E491F7300391}" type="pres">
      <dgm:prSet presAssocID="{0146C85A-2637-4680-8B9D-D36E7E483441}" presName="Name0" presStyleCnt="0">
        <dgm:presLayoutVars>
          <dgm:chMax val="3"/>
          <dgm:chPref val="3"/>
          <dgm:bulletEnabled val="1"/>
          <dgm:dir/>
          <dgm:animLvl val="lvl"/>
        </dgm:presLayoutVars>
      </dgm:prSet>
      <dgm:spPr/>
    </dgm:pt>
    <dgm:pt modelId="{D1755B5A-563D-453F-86A1-B2A1F4E50F8B}" type="pres">
      <dgm:prSet presAssocID="{0146C85A-2637-4680-8B9D-D36E7E483441}" presName="arc1" presStyleLbl="node1" presStyleIdx="0" presStyleCnt="4"/>
      <dgm:spPr/>
    </dgm:pt>
    <dgm:pt modelId="{6FC8BD62-F2F0-487A-BA75-72DAD7F370D9}" type="pres">
      <dgm:prSet presAssocID="{0146C85A-2637-4680-8B9D-D36E7E483441}" presName="arc3" presStyleLbl="node1" presStyleIdx="1" presStyleCnt="4"/>
      <dgm:spPr/>
    </dgm:pt>
    <dgm:pt modelId="{B5174440-254E-4C8F-A704-08AA03DC3B93}" type="pres">
      <dgm:prSet presAssocID="{0146C85A-2637-4680-8B9D-D36E7E483441}" presName="parentText2" presStyleLbl="revTx" presStyleIdx="0" presStyleCnt="3">
        <dgm:presLayoutVars>
          <dgm:chMax val="4"/>
          <dgm:chPref val="3"/>
          <dgm:bulletEnabled val="1"/>
        </dgm:presLayoutVars>
      </dgm:prSet>
      <dgm:spPr/>
    </dgm:pt>
    <dgm:pt modelId="{0EEDA7E8-A5D5-4658-BDC4-A2E7D06F24D8}" type="pres">
      <dgm:prSet presAssocID="{0146C85A-2637-4680-8B9D-D36E7E483441}" presName="arc2" presStyleLbl="node1" presStyleIdx="2" presStyleCnt="4"/>
      <dgm:spPr/>
    </dgm:pt>
    <dgm:pt modelId="{A8AEFE23-7F33-4704-A186-8FEF937982E0}" type="pres">
      <dgm:prSet presAssocID="{0146C85A-2637-4680-8B9D-D36E7E483441}" presName="arc4" presStyleLbl="node1" presStyleIdx="3" presStyleCnt="4"/>
      <dgm:spPr/>
    </dgm:pt>
    <dgm:pt modelId="{52D8A130-0D7A-4F7E-9356-6F23ED203109}" type="pres">
      <dgm:prSet presAssocID="{0146C85A-2637-4680-8B9D-D36E7E483441}" presName="parentText3" presStyleLbl="revTx" presStyleIdx="1" presStyleCnt="3">
        <dgm:presLayoutVars>
          <dgm:chMax val="1"/>
          <dgm:chPref val="1"/>
          <dgm:bulletEnabled val="1"/>
        </dgm:presLayoutVars>
      </dgm:prSet>
      <dgm:spPr/>
    </dgm:pt>
    <dgm:pt modelId="{16D0482F-2626-45B9-B7EA-DCFC84037674}" type="pres">
      <dgm:prSet presAssocID="{0146C85A-2637-4680-8B9D-D36E7E483441}" presName="middleComposite" presStyleCnt="0"/>
      <dgm:spPr/>
    </dgm:pt>
    <dgm:pt modelId="{9FC44D77-9780-4F01-AE6A-34E5F0292ACA}" type="pres">
      <dgm:prSet presAssocID="{FFDA68E5-2BA9-4B69-8FD2-FACB5483B992}" presName="circ1" presStyleLbl="vennNode1" presStyleIdx="0" presStyleCnt="8"/>
      <dgm:spPr/>
    </dgm:pt>
    <dgm:pt modelId="{3C746141-E5B8-4132-B56C-C2415FF6B5E6}" type="pres">
      <dgm:prSet presAssocID="{FFDA68E5-2BA9-4B69-8FD2-FACB5483B992}" presName="circ1Tx" presStyleLbl="revTx" presStyleIdx="1" presStyleCnt="3">
        <dgm:presLayoutVars>
          <dgm:chMax val="0"/>
          <dgm:chPref val="0"/>
        </dgm:presLayoutVars>
      </dgm:prSet>
      <dgm:spPr/>
    </dgm:pt>
    <dgm:pt modelId="{8979B40D-3174-41B9-96CF-882FCC89E379}" type="pres">
      <dgm:prSet presAssocID="{303FDA85-DC67-4592-8717-C508E79FEEC8}" presName="circ2" presStyleLbl="vennNode1" presStyleIdx="1" presStyleCnt="8"/>
      <dgm:spPr/>
    </dgm:pt>
    <dgm:pt modelId="{90B15B00-B427-4BA2-8125-94B0F7363DC6}" type="pres">
      <dgm:prSet presAssocID="{303FDA85-DC67-4592-8717-C508E79FEEC8}" presName="circ2Tx" presStyleLbl="revTx" presStyleIdx="1" presStyleCnt="3">
        <dgm:presLayoutVars>
          <dgm:chMax val="0"/>
          <dgm:chPref val="0"/>
        </dgm:presLayoutVars>
      </dgm:prSet>
      <dgm:spPr/>
    </dgm:pt>
    <dgm:pt modelId="{50A393C7-4FBF-4B24-9F74-84BF6A334035}" type="pres">
      <dgm:prSet presAssocID="{0146C85A-2637-4680-8B9D-D36E7E483441}" presName="leftComposite" presStyleCnt="0"/>
      <dgm:spPr/>
    </dgm:pt>
    <dgm:pt modelId="{2DE215E5-2E02-4456-AE7D-B60C4EFDB48B}" type="pres">
      <dgm:prSet presAssocID="{F875E484-0DCA-4464-B8A6-F3DFB5C87A1D}" presName="childText1_1" presStyleLbl="vennNode1" presStyleIdx="2" presStyleCnt="8">
        <dgm:presLayoutVars>
          <dgm:chMax val="0"/>
          <dgm:chPref val="0"/>
        </dgm:presLayoutVars>
      </dgm:prSet>
      <dgm:spPr/>
    </dgm:pt>
    <dgm:pt modelId="{652751EF-083A-4D8D-8DA9-092B550E1846}" type="pres">
      <dgm:prSet presAssocID="{F875E484-0DCA-4464-B8A6-F3DFB5C87A1D}" presName="ellipse1" presStyleLbl="vennNode1" presStyleIdx="3" presStyleCnt="8"/>
      <dgm:spPr/>
    </dgm:pt>
    <dgm:pt modelId="{88394FB3-5DA1-4E11-9638-170A791EBD48}" type="pres">
      <dgm:prSet presAssocID="{F875E484-0DCA-4464-B8A6-F3DFB5C87A1D}" presName="ellipse2" presStyleLbl="vennNode1" presStyleIdx="4" presStyleCnt="8"/>
      <dgm:spPr/>
    </dgm:pt>
    <dgm:pt modelId="{0E72E8C4-E8A4-4694-BC60-D1E7936989DD}" type="pres">
      <dgm:prSet presAssocID="{B3F0A45A-C6D8-4E4B-97D1-09224CCE9913}" presName="childText1_2" presStyleLbl="vennNode1" presStyleIdx="5" presStyleCnt="8">
        <dgm:presLayoutVars>
          <dgm:chMax val="0"/>
          <dgm:chPref val="0"/>
        </dgm:presLayoutVars>
      </dgm:prSet>
      <dgm:spPr/>
    </dgm:pt>
    <dgm:pt modelId="{3694CD5E-7B29-4797-B4D6-24E950FFFCFB}" type="pres">
      <dgm:prSet presAssocID="{B3F0A45A-C6D8-4E4B-97D1-09224CCE9913}" presName="ellipse3" presStyleLbl="vennNode1" presStyleIdx="6" presStyleCnt="8"/>
      <dgm:spPr/>
    </dgm:pt>
    <dgm:pt modelId="{E5AAADAB-6B5D-401D-853C-C2EF9DF68801}" type="pres">
      <dgm:prSet presAssocID="{A608DE33-6D33-45E6-8642-EE770FEBABA6}" presName="childText1_3" presStyleLbl="vennNode1" presStyleIdx="7" presStyleCnt="8">
        <dgm:presLayoutVars>
          <dgm:chMax val="0"/>
          <dgm:chPref val="0"/>
        </dgm:presLayoutVars>
      </dgm:prSet>
      <dgm:spPr/>
    </dgm:pt>
    <dgm:pt modelId="{D6FEBC4E-584E-4A3C-8F42-FF01E0663391}" type="pres">
      <dgm:prSet presAssocID="{0146C85A-2637-4680-8B9D-D36E7E483441}" presName="rightChild" presStyleLbl="node2" presStyleIdx="0" presStyleCnt="1">
        <dgm:presLayoutVars>
          <dgm:chMax val="0"/>
          <dgm:chPref val="0"/>
        </dgm:presLayoutVars>
      </dgm:prSet>
      <dgm:spPr/>
    </dgm:pt>
    <dgm:pt modelId="{0F8A2139-9911-4CE0-929A-DB30408AD865}" type="pres">
      <dgm:prSet presAssocID="{0146C85A-2637-4680-8B9D-D36E7E483441}" presName="parentText1" presStyleLbl="revTx" presStyleIdx="2" presStyleCnt="3">
        <dgm:presLayoutVars>
          <dgm:chMax val="4"/>
          <dgm:chPref val="3"/>
          <dgm:bulletEnabled val="1"/>
        </dgm:presLayoutVars>
      </dgm:prSet>
      <dgm:spPr/>
    </dgm:pt>
  </dgm:ptLst>
  <dgm:cxnLst>
    <dgm:cxn modelId="{14C5BA18-4B10-44DB-B7B8-50D6C148E0A9}" srcId="{0146C85A-2637-4680-8B9D-D36E7E483441}" destId="{E4E1B2DB-A2CE-492C-94E7-F8B1701AAA3A}" srcOrd="2" destOrd="0" parTransId="{D49E107F-0742-4AF4-8D7D-F4188E2A34FC}" sibTransId="{10CC8E45-8CA9-43AE-B025-44670C907A31}"/>
    <dgm:cxn modelId="{4C27AC23-F601-47F2-8A7A-1BFE72ECDCF0}" srcId="{0146C85A-2637-4680-8B9D-D36E7E483441}" destId="{CF82BADD-57FB-424A-B44C-4F49F2A7EAA1}" srcOrd="0" destOrd="0" parTransId="{A14C5A83-7250-4817-9833-43301728D0D3}" sibTransId="{663941C5-45B4-4CCA-A09B-4BEC5C9D017B}"/>
    <dgm:cxn modelId="{6C328C32-483D-458D-AEF7-9B02F0AE6ABC}" srcId="{CF82BADD-57FB-424A-B44C-4F49F2A7EAA1}" destId="{F875E484-0DCA-4464-B8A6-F3DFB5C87A1D}" srcOrd="0" destOrd="0" parTransId="{BD6E781A-253B-4D96-982E-55116D26F2A5}" sibTransId="{533A497B-52B8-4BD0-B8C5-20F6543E074B}"/>
    <dgm:cxn modelId="{7E1B9734-544A-4319-9C9D-2D1A297D4C27}" type="presOf" srcId="{E4E1B2DB-A2CE-492C-94E7-F8B1701AAA3A}" destId="{52D8A130-0D7A-4F7E-9356-6F23ED203109}" srcOrd="0" destOrd="0" presId="urn:microsoft.com/office/officeart/2009/3/layout/PhasedProcess"/>
    <dgm:cxn modelId="{23846266-36AE-4FAA-87EB-4EB8CEAC592F}" srcId="{0146C85A-2637-4680-8B9D-D36E7E483441}" destId="{532ABFD5-3F67-40D4-9C87-6BC9451A8C75}" srcOrd="1" destOrd="0" parTransId="{11C14808-F376-4543-B27E-EF1521FD4DD6}" sibTransId="{130A24A7-439E-4D15-AA14-BB4C04C01F3B}"/>
    <dgm:cxn modelId="{8A825F6B-7D39-4E50-9BEA-B1F523A850C7}" type="presOf" srcId="{A608DE33-6D33-45E6-8642-EE770FEBABA6}" destId="{E5AAADAB-6B5D-401D-853C-C2EF9DF68801}" srcOrd="0" destOrd="0" presId="urn:microsoft.com/office/officeart/2009/3/layout/PhasedProcess"/>
    <dgm:cxn modelId="{B91D8B4C-F6CF-44E7-B8C3-19F5580DA3B5}" srcId="{CF82BADD-57FB-424A-B44C-4F49F2A7EAA1}" destId="{B3F0A45A-C6D8-4E4B-97D1-09224CCE9913}" srcOrd="1" destOrd="0" parTransId="{1126A390-8B7F-40DF-B974-90016AA1DB98}" sibTransId="{85132744-7C29-4E3B-951F-D87FD195E7C9}"/>
    <dgm:cxn modelId="{223FD051-B2BA-4DC3-A8C8-BEF9F600B1BE}" srcId="{CF82BADD-57FB-424A-B44C-4F49F2A7EAA1}" destId="{A608DE33-6D33-45E6-8642-EE770FEBABA6}" srcOrd="2" destOrd="0" parTransId="{3EF06011-714D-4FA0-9882-16D0A0F4E600}" sibTransId="{2EF26882-ABE8-477D-8BCE-9E72B8C500A0}"/>
    <dgm:cxn modelId="{399F117E-10AF-4552-B6EE-1CC6F1888BBA}" type="presOf" srcId="{0146C85A-2637-4680-8B9D-D36E7E483441}" destId="{F9E7F15E-3005-4BD0-9099-E491F7300391}" srcOrd="0" destOrd="0" presId="urn:microsoft.com/office/officeart/2009/3/layout/PhasedProcess"/>
    <dgm:cxn modelId="{A2CE237F-56D3-4EB0-AC96-A3E79983294D}" type="presOf" srcId="{F12E439C-096A-46B5-9884-AF62CB97F404}" destId="{D6FEBC4E-584E-4A3C-8F42-FF01E0663391}" srcOrd="0" destOrd="0" presId="urn:microsoft.com/office/officeart/2009/3/layout/PhasedProcess"/>
    <dgm:cxn modelId="{3810D286-CE0C-4335-B701-24795B563D37}" type="presOf" srcId="{303FDA85-DC67-4592-8717-C508E79FEEC8}" destId="{90B15B00-B427-4BA2-8125-94B0F7363DC6}" srcOrd="1" destOrd="0" presId="urn:microsoft.com/office/officeart/2009/3/layout/PhasedProcess"/>
    <dgm:cxn modelId="{3779098C-BF1A-448D-AAB4-87767F223652}" type="presOf" srcId="{B3F0A45A-C6D8-4E4B-97D1-09224CCE9913}" destId="{0E72E8C4-E8A4-4694-BC60-D1E7936989DD}" srcOrd="0" destOrd="0" presId="urn:microsoft.com/office/officeart/2009/3/layout/PhasedProcess"/>
    <dgm:cxn modelId="{87E2B492-49CF-439C-B4F3-3BB9BDCC81E0}" type="presOf" srcId="{F875E484-0DCA-4464-B8A6-F3DFB5C87A1D}" destId="{2DE215E5-2E02-4456-AE7D-B60C4EFDB48B}" srcOrd="0" destOrd="0" presId="urn:microsoft.com/office/officeart/2009/3/layout/PhasedProcess"/>
    <dgm:cxn modelId="{30DC7198-63D2-4588-959E-DE69323A677C}" srcId="{532ABFD5-3F67-40D4-9C87-6BC9451A8C75}" destId="{303FDA85-DC67-4592-8717-C508E79FEEC8}" srcOrd="1" destOrd="0" parTransId="{E458E0AD-3A07-4DFB-8E79-762DA857A6E6}" sibTransId="{8B32FC38-7E3D-4D23-9F30-9088A220222B}"/>
    <dgm:cxn modelId="{6C18E498-5DE6-4B7C-A308-DB6A43384AC8}" srcId="{532ABFD5-3F67-40D4-9C87-6BC9451A8C75}" destId="{FFDA68E5-2BA9-4B69-8FD2-FACB5483B992}" srcOrd="0" destOrd="0" parTransId="{DB3AB790-EA9C-40B4-88FF-AA9843CD87DD}" sibTransId="{2E2BCEE8-DBEF-43EF-AEDC-52C99AEC4C4B}"/>
    <dgm:cxn modelId="{2D65F6A0-7CFE-464C-8DB1-1D13C09527CB}" type="presOf" srcId="{303FDA85-DC67-4592-8717-C508E79FEEC8}" destId="{8979B40D-3174-41B9-96CF-882FCC89E379}" srcOrd="0" destOrd="0" presId="urn:microsoft.com/office/officeart/2009/3/layout/PhasedProcess"/>
    <dgm:cxn modelId="{A28335C3-21E0-472E-81C6-04F39964A6BC}" srcId="{E4E1B2DB-A2CE-492C-94E7-F8B1701AAA3A}" destId="{F12E439C-096A-46B5-9884-AF62CB97F404}" srcOrd="0" destOrd="0" parTransId="{11BD0150-EB60-48BF-8F2A-35C4528DDA53}" sibTransId="{C6116D78-4A2A-4AC3-973B-51196ED294DC}"/>
    <dgm:cxn modelId="{A7FE92C8-4B76-47ED-9F28-CBC63E9D102B}" type="presOf" srcId="{FFDA68E5-2BA9-4B69-8FD2-FACB5483B992}" destId="{9FC44D77-9780-4F01-AE6A-34E5F0292ACA}" srcOrd="0" destOrd="0" presId="urn:microsoft.com/office/officeart/2009/3/layout/PhasedProcess"/>
    <dgm:cxn modelId="{2A022DC9-E949-4787-8745-B880E417383D}" type="presOf" srcId="{532ABFD5-3F67-40D4-9C87-6BC9451A8C75}" destId="{B5174440-254E-4C8F-A704-08AA03DC3B93}" srcOrd="0" destOrd="0" presId="urn:microsoft.com/office/officeart/2009/3/layout/PhasedProcess"/>
    <dgm:cxn modelId="{7F10DED1-7882-4DF0-8D3E-E2E8FEDBF71B}" type="presOf" srcId="{FFDA68E5-2BA9-4B69-8FD2-FACB5483B992}" destId="{3C746141-E5B8-4132-B56C-C2415FF6B5E6}" srcOrd="1" destOrd="0" presId="urn:microsoft.com/office/officeart/2009/3/layout/PhasedProcess"/>
    <dgm:cxn modelId="{8079E1E9-E003-43A2-9C67-26A42460B192}" type="presOf" srcId="{CF82BADD-57FB-424A-B44C-4F49F2A7EAA1}" destId="{0F8A2139-9911-4CE0-929A-DB30408AD865}" srcOrd="0" destOrd="0" presId="urn:microsoft.com/office/officeart/2009/3/layout/PhasedProcess"/>
    <dgm:cxn modelId="{7140442F-693F-4A87-A6C1-48EACEE42294}" type="presParOf" srcId="{F9E7F15E-3005-4BD0-9099-E491F7300391}" destId="{D1755B5A-563D-453F-86A1-B2A1F4E50F8B}" srcOrd="0" destOrd="0" presId="urn:microsoft.com/office/officeart/2009/3/layout/PhasedProcess"/>
    <dgm:cxn modelId="{0C721CFE-13DB-43A0-87A4-329CAFB35193}" type="presParOf" srcId="{F9E7F15E-3005-4BD0-9099-E491F7300391}" destId="{6FC8BD62-F2F0-487A-BA75-72DAD7F370D9}" srcOrd="1" destOrd="0" presId="urn:microsoft.com/office/officeart/2009/3/layout/PhasedProcess"/>
    <dgm:cxn modelId="{087C5A28-7208-42C2-925B-6F318BF91AE1}" type="presParOf" srcId="{F9E7F15E-3005-4BD0-9099-E491F7300391}" destId="{B5174440-254E-4C8F-A704-08AA03DC3B93}" srcOrd="2" destOrd="0" presId="urn:microsoft.com/office/officeart/2009/3/layout/PhasedProcess"/>
    <dgm:cxn modelId="{09BBEE65-D4AE-4906-80E0-74E926606150}" type="presParOf" srcId="{F9E7F15E-3005-4BD0-9099-E491F7300391}" destId="{0EEDA7E8-A5D5-4658-BDC4-A2E7D06F24D8}" srcOrd="3" destOrd="0" presId="urn:microsoft.com/office/officeart/2009/3/layout/PhasedProcess"/>
    <dgm:cxn modelId="{6EBC14D9-12D1-4580-B7C1-E0A8372BBF41}" type="presParOf" srcId="{F9E7F15E-3005-4BD0-9099-E491F7300391}" destId="{A8AEFE23-7F33-4704-A186-8FEF937982E0}" srcOrd="4" destOrd="0" presId="urn:microsoft.com/office/officeart/2009/3/layout/PhasedProcess"/>
    <dgm:cxn modelId="{F1BAB0A5-34FB-49C7-B028-5B2CDBB90236}" type="presParOf" srcId="{F9E7F15E-3005-4BD0-9099-E491F7300391}" destId="{52D8A130-0D7A-4F7E-9356-6F23ED203109}" srcOrd="5" destOrd="0" presId="urn:microsoft.com/office/officeart/2009/3/layout/PhasedProcess"/>
    <dgm:cxn modelId="{C7E7D9B1-9301-441E-93DA-790A85C70109}" type="presParOf" srcId="{F9E7F15E-3005-4BD0-9099-E491F7300391}" destId="{16D0482F-2626-45B9-B7EA-DCFC84037674}" srcOrd="6" destOrd="0" presId="urn:microsoft.com/office/officeart/2009/3/layout/PhasedProcess"/>
    <dgm:cxn modelId="{AF3FAB31-CD68-4641-82FB-9F120C088763}" type="presParOf" srcId="{16D0482F-2626-45B9-B7EA-DCFC84037674}" destId="{9FC44D77-9780-4F01-AE6A-34E5F0292ACA}" srcOrd="0" destOrd="0" presId="urn:microsoft.com/office/officeart/2009/3/layout/PhasedProcess"/>
    <dgm:cxn modelId="{AE2FA9AC-7C5D-4E15-B9E0-B3C48D6607D7}" type="presParOf" srcId="{16D0482F-2626-45B9-B7EA-DCFC84037674}" destId="{3C746141-E5B8-4132-B56C-C2415FF6B5E6}" srcOrd="1" destOrd="0" presId="urn:microsoft.com/office/officeart/2009/3/layout/PhasedProcess"/>
    <dgm:cxn modelId="{75B89A67-FA91-4CD3-86AB-4DBFED9815E7}" type="presParOf" srcId="{16D0482F-2626-45B9-B7EA-DCFC84037674}" destId="{8979B40D-3174-41B9-96CF-882FCC89E379}" srcOrd="2" destOrd="0" presId="urn:microsoft.com/office/officeart/2009/3/layout/PhasedProcess"/>
    <dgm:cxn modelId="{267DD851-5E58-488E-88B7-B2D8DCDD2589}" type="presParOf" srcId="{16D0482F-2626-45B9-B7EA-DCFC84037674}" destId="{90B15B00-B427-4BA2-8125-94B0F7363DC6}" srcOrd="3" destOrd="0" presId="urn:microsoft.com/office/officeart/2009/3/layout/PhasedProcess"/>
    <dgm:cxn modelId="{C7CFD39C-89E5-4CC3-83FB-3874556CF41C}" type="presParOf" srcId="{F9E7F15E-3005-4BD0-9099-E491F7300391}" destId="{50A393C7-4FBF-4B24-9F74-84BF6A334035}" srcOrd="7" destOrd="0" presId="urn:microsoft.com/office/officeart/2009/3/layout/PhasedProcess"/>
    <dgm:cxn modelId="{C6B9A820-95E9-4C6F-A7C8-2A84748DB102}" type="presParOf" srcId="{50A393C7-4FBF-4B24-9F74-84BF6A334035}" destId="{2DE215E5-2E02-4456-AE7D-B60C4EFDB48B}" srcOrd="0" destOrd="0" presId="urn:microsoft.com/office/officeart/2009/3/layout/PhasedProcess"/>
    <dgm:cxn modelId="{2F875A40-D7B0-4469-A1A5-0EC65AB41DA0}" type="presParOf" srcId="{50A393C7-4FBF-4B24-9F74-84BF6A334035}" destId="{652751EF-083A-4D8D-8DA9-092B550E1846}" srcOrd="1" destOrd="0" presId="urn:microsoft.com/office/officeart/2009/3/layout/PhasedProcess"/>
    <dgm:cxn modelId="{291180AD-DF74-4F62-9F38-EF9CB5E633FF}" type="presParOf" srcId="{50A393C7-4FBF-4B24-9F74-84BF6A334035}" destId="{88394FB3-5DA1-4E11-9638-170A791EBD48}" srcOrd="2" destOrd="0" presId="urn:microsoft.com/office/officeart/2009/3/layout/PhasedProcess"/>
    <dgm:cxn modelId="{463044C4-F518-462C-B623-7B5ED6B6CA9E}" type="presParOf" srcId="{50A393C7-4FBF-4B24-9F74-84BF6A334035}" destId="{0E72E8C4-E8A4-4694-BC60-D1E7936989DD}" srcOrd="3" destOrd="0" presId="urn:microsoft.com/office/officeart/2009/3/layout/PhasedProcess"/>
    <dgm:cxn modelId="{6296FB32-E5CA-4DA6-97AA-4A88AD7FAE6C}" type="presParOf" srcId="{50A393C7-4FBF-4B24-9F74-84BF6A334035}" destId="{3694CD5E-7B29-4797-B4D6-24E950FFFCFB}" srcOrd="4" destOrd="0" presId="urn:microsoft.com/office/officeart/2009/3/layout/PhasedProcess"/>
    <dgm:cxn modelId="{59608B07-7E14-400B-B700-E7DAA78B30B9}" type="presParOf" srcId="{50A393C7-4FBF-4B24-9F74-84BF6A334035}" destId="{E5AAADAB-6B5D-401D-853C-C2EF9DF68801}" srcOrd="5" destOrd="0" presId="urn:microsoft.com/office/officeart/2009/3/layout/PhasedProcess"/>
    <dgm:cxn modelId="{755A98D7-7E33-472D-AE96-A1F68C767E32}" type="presParOf" srcId="{F9E7F15E-3005-4BD0-9099-E491F7300391}" destId="{D6FEBC4E-584E-4A3C-8F42-FF01E0663391}" srcOrd="8" destOrd="0" presId="urn:microsoft.com/office/officeart/2009/3/layout/PhasedProcess"/>
    <dgm:cxn modelId="{BE448A9E-4EF6-433D-A13A-5AB4F7DAC2FB}" type="presParOf" srcId="{F9E7F15E-3005-4BD0-9099-E491F7300391}" destId="{0F8A2139-9911-4CE0-929A-DB30408AD865}"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019F3-50B4-43DA-94C1-A78872967021}" type="doc">
      <dgm:prSet loTypeId="urn:microsoft.com/office/officeart/2005/8/layout/hList7" loCatId="list" qsTypeId="urn:microsoft.com/office/officeart/2005/8/quickstyle/simple1" qsCatId="simple" csTypeId="urn:microsoft.com/office/officeart/2005/8/colors/accent1_2" csCatId="accent1" phldr="1"/>
      <dgm:spPr/>
    </dgm:pt>
    <dgm:pt modelId="{CA06D339-4CEE-421B-86A4-23E09176BEA4}">
      <dgm:prSet phldrT="[Text]"/>
      <dgm:spPr/>
      <dgm:t>
        <a:bodyPr/>
        <a:lstStyle/>
        <a:p>
          <a:r>
            <a:rPr lang="en-US" dirty="0">
              <a:latin typeface="Arial" panose="020B0604020202020204" pitchFamily="34" charset="0"/>
              <a:cs typeface="Arial" panose="020B0604020202020204" pitchFamily="34" charset="0"/>
            </a:rPr>
            <a:t>Work-based learning experiences must occur at </a:t>
          </a:r>
          <a:r>
            <a:rPr lang="en-US" b="1" u="sng" dirty="0">
              <a:latin typeface="Arial" panose="020B0604020202020204" pitchFamily="34" charset="0"/>
              <a:cs typeface="Arial" panose="020B0604020202020204" pitchFamily="34" charset="0"/>
            </a:rPr>
            <a:t>work-based learning sites </a:t>
          </a:r>
          <a:r>
            <a:rPr lang="en-US" dirty="0">
              <a:latin typeface="Arial" panose="020B0604020202020204" pitchFamily="34" charset="0"/>
              <a:cs typeface="Arial" panose="020B0604020202020204" pitchFamily="34" charset="0"/>
            </a:rPr>
            <a:t>(Can be virtual or within school facilities). </a:t>
          </a:r>
        </a:p>
      </dgm:t>
    </dgm:pt>
    <dgm:pt modelId="{756D2AE4-89FC-43CD-B853-1F99D02CDE45}" type="parTrans" cxnId="{4D412ADC-958A-4E8E-AFB9-A1A38419CF63}">
      <dgm:prSet/>
      <dgm:spPr/>
      <dgm:t>
        <a:bodyPr/>
        <a:lstStyle/>
        <a:p>
          <a:endParaRPr lang="en-US">
            <a:latin typeface="Arial" panose="020B0604020202020204" pitchFamily="34" charset="0"/>
            <a:cs typeface="Arial" panose="020B0604020202020204" pitchFamily="34" charset="0"/>
          </a:endParaRPr>
        </a:p>
      </dgm:t>
    </dgm:pt>
    <dgm:pt modelId="{85D5F95D-F816-4EA5-AC0C-1E0E130B95A8}" type="sibTrans" cxnId="{4D412ADC-958A-4E8E-AFB9-A1A38419CF63}">
      <dgm:prSet/>
      <dgm:spPr/>
      <dgm:t>
        <a:bodyPr/>
        <a:lstStyle/>
        <a:p>
          <a:endParaRPr lang="en-US">
            <a:latin typeface="Arial" panose="020B0604020202020204" pitchFamily="34" charset="0"/>
            <a:cs typeface="Arial" panose="020B0604020202020204" pitchFamily="34" charset="0"/>
          </a:endParaRPr>
        </a:p>
      </dgm:t>
    </dgm:pt>
    <dgm:pt modelId="{07A8104E-82C5-4F0D-A6C8-6CF591A51119}">
      <dgm:prSet phldrT="[Text]"/>
      <dgm:spPr/>
      <dgm:t>
        <a:bodyPr/>
        <a:lstStyle/>
        <a:p>
          <a:r>
            <a:rPr lang="en-US" dirty="0">
              <a:latin typeface="Arial" panose="020B0604020202020204" pitchFamily="34" charset="0"/>
              <a:cs typeface="Arial" panose="020B0604020202020204" pitchFamily="34" charset="0"/>
            </a:rPr>
            <a:t>Work-based learning experiences must be </a:t>
          </a:r>
          <a:r>
            <a:rPr lang="en-US" b="1" u="sng" dirty="0">
              <a:latin typeface="Arial" panose="020B0604020202020204" pitchFamily="34" charset="0"/>
              <a:cs typeface="Arial" panose="020B0604020202020204" pitchFamily="34" charset="0"/>
            </a:rPr>
            <a:t>co-supervised and co-evaluated</a:t>
          </a:r>
          <a:r>
            <a:rPr lang="en-US" dirty="0">
              <a:latin typeface="Arial" panose="020B0604020202020204" pitchFamily="34" charset="0"/>
              <a:cs typeface="Arial" panose="020B0604020202020204" pitchFamily="34" charset="0"/>
            </a:rPr>
            <a:t> by an instructor or other educational representative and an employer or business mentor.  </a:t>
          </a:r>
        </a:p>
      </dgm:t>
    </dgm:pt>
    <dgm:pt modelId="{F5D747EB-D2CB-481F-91A5-F7FBCFBB350B}" type="parTrans" cxnId="{2642543D-C95C-4DBB-9725-3D1F99388D4B}">
      <dgm:prSet/>
      <dgm:spPr/>
      <dgm:t>
        <a:bodyPr/>
        <a:lstStyle/>
        <a:p>
          <a:endParaRPr lang="en-US">
            <a:latin typeface="Arial" panose="020B0604020202020204" pitchFamily="34" charset="0"/>
            <a:cs typeface="Arial" panose="020B0604020202020204" pitchFamily="34" charset="0"/>
          </a:endParaRPr>
        </a:p>
      </dgm:t>
    </dgm:pt>
    <dgm:pt modelId="{91ACE418-A4D8-4094-9126-93A0841794BC}" type="sibTrans" cxnId="{2642543D-C95C-4DBB-9725-3D1F99388D4B}">
      <dgm:prSet/>
      <dgm:spPr/>
      <dgm:t>
        <a:bodyPr/>
        <a:lstStyle/>
        <a:p>
          <a:endParaRPr lang="en-US">
            <a:latin typeface="Arial" panose="020B0604020202020204" pitchFamily="34" charset="0"/>
            <a:cs typeface="Arial" panose="020B0604020202020204" pitchFamily="34" charset="0"/>
          </a:endParaRPr>
        </a:p>
      </dgm:t>
    </dgm:pt>
    <dgm:pt modelId="{C3774891-B699-4DF4-A656-CF91660DA9A6}">
      <dgm:prSet/>
      <dgm:spPr/>
      <dgm:t>
        <a:bodyPr/>
        <a:lstStyle/>
        <a:p>
          <a:r>
            <a:rPr lang="en-US" dirty="0">
              <a:latin typeface="Arial" panose="020B0604020202020204" pitchFamily="34" charset="0"/>
              <a:cs typeface="Arial" panose="020B0604020202020204" pitchFamily="34" charset="0"/>
            </a:rPr>
            <a:t>A </a:t>
          </a:r>
          <a:r>
            <a:rPr lang="en-US" b="1" u="sng" dirty="0">
              <a:latin typeface="Arial" panose="020B0604020202020204" pitchFamily="34" charset="0"/>
              <a:cs typeface="Arial" panose="020B0604020202020204" pitchFamily="34" charset="0"/>
            </a:rPr>
            <a:t>learning agreement</a:t>
          </a:r>
          <a:r>
            <a:rPr lang="en-US" dirty="0">
              <a:latin typeface="Arial" panose="020B0604020202020204" pitchFamily="34" charset="0"/>
              <a:cs typeface="Arial" panose="020B0604020202020204" pitchFamily="34" charset="0"/>
            </a:rPr>
            <a:t> built on professional, academic and technical competencies aligned to the student’s program of study must be in place. </a:t>
          </a:r>
        </a:p>
      </dgm:t>
    </dgm:pt>
    <dgm:pt modelId="{8510F769-C8FB-416E-821E-FF5DA354E74E}" type="parTrans" cxnId="{0EDB22A0-4E1B-4937-8C8A-A1F3FCA2FFE4}">
      <dgm:prSet/>
      <dgm:spPr/>
      <dgm:t>
        <a:bodyPr/>
        <a:lstStyle/>
        <a:p>
          <a:endParaRPr lang="en-US"/>
        </a:p>
      </dgm:t>
    </dgm:pt>
    <dgm:pt modelId="{F6246D0A-C153-40D9-A96D-57D9E224ED5E}" type="sibTrans" cxnId="{0EDB22A0-4E1B-4937-8C8A-A1F3FCA2FFE4}">
      <dgm:prSet/>
      <dgm:spPr/>
      <dgm:t>
        <a:bodyPr/>
        <a:lstStyle/>
        <a:p>
          <a:endParaRPr lang="en-US"/>
        </a:p>
      </dgm:t>
    </dgm:pt>
    <dgm:pt modelId="{E2DD9575-3F9F-4131-B3B4-472FAD545D57}" type="pres">
      <dgm:prSet presAssocID="{669019F3-50B4-43DA-94C1-A78872967021}" presName="Name0" presStyleCnt="0">
        <dgm:presLayoutVars>
          <dgm:dir/>
          <dgm:resizeHandles val="exact"/>
        </dgm:presLayoutVars>
      </dgm:prSet>
      <dgm:spPr/>
    </dgm:pt>
    <dgm:pt modelId="{C9D44905-CC4B-4B67-AB3D-002C2FA50ABF}" type="pres">
      <dgm:prSet presAssocID="{669019F3-50B4-43DA-94C1-A78872967021}" presName="fgShape" presStyleLbl="fgShp" presStyleIdx="0" presStyleCnt="1"/>
      <dgm:spPr/>
    </dgm:pt>
    <dgm:pt modelId="{17901DF8-D99C-4384-BE49-A2944AAB4241}" type="pres">
      <dgm:prSet presAssocID="{669019F3-50B4-43DA-94C1-A78872967021}" presName="linComp" presStyleCnt="0"/>
      <dgm:spPr/>
    </dgm:pt>
    <dgm:pt modelId="{B36EBE8C-DB93-4A11-8F73-AA3D76D9CE79}" type="pres">
      <dgm:prSet presAssocID="{CA06D339-4CEE-421B-86A4-23E09176BEA4}" presName="compNode" presStyleCnt="0"/>
      <dgm:spPr/>
    </dgm:pt>
    <dgm:pt modelId="{4C8863CB-29D1-473C-8C98-BB7FDFE2C9E1}" type="pres">
      <dgm:prSet presAssocID="{CA06D339-4CEE-421B-86A4-23E09176BEA4}" presName="bkgdShape" presStyleLbl="node1" presStyleIdx="0" presStyleCnt="3"/>
      <dgm:spPr/>
    </dgm:pt>
    <dgm:pt modelId="{ECAD474D-C96E-4F0A-A156-281EED66216F}" type="pres">
      <dgm:prSet presAssocID="{CA06D339-4CEE-421B-86A4-23E09176BEA4}" presName="nodeTx" presStyleLbl="node1" presStyleIdx="0" presStyleCnt="3">
        <dgm:presLayoutVars>
          <dgm:bulletEnabled val="1"/>
        </dgm:presLayoutVars>
      </dgm:prSet>
      <dgm:spPr/>
    </dgm:pt>
    <dgm:pt modelId="{F57C49E4-EEE1-410A-A52C-E048EDBC84C6}" type="pres">
      <dgm:prSet presAssocID="{CA06D339-4CEE-421B-86A4-23E09176BEA4}" presName="invisiNode" presStyleLbl="node1" presStyleIdx="0" presStyleCnt="3"/>
      <dgm:spPr/>
    </dgm:pt>
    <dgm:pt modelId="{ABA9F46D-4284-4248-A74A-6695466811E5}" type="pres">
      <dgm:prSet presAssocID="{CA06D339-4CEE-421B-86A4-23E09176BEA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mote work with solid fill"/>
        </a:ext>
      </dgm:extLst>
    </dgm:pt>
    <dgm:pt modelId="{947286C5-3958-4B97-834A-9D57E2C893E4}" type="pres">
      <dgm:prSet presAssocID="{85D5F95D-F816-4EA5-AC0C-1E0E130B95A8}" presName="sibTrans" presStyleLbl="sibTrans2D1" presStyleIdx="0" presStyleCnt="0"/>
      <dgm:spPr/>
    </dgm:pt>
    <dgm:pt modelId="{1FB52DF9-F127-4563-94B9-3E6A0AA762F0}" type="pres">
      <dgm:prSet presAssocID="{07A8104E-82C5-4F0D-A6C8-6CF591A51119}" presName="compNode" presStyleCnt="0"/>
      <dgm:spPr/>
    </dgm:pt>
    <dgm:pt modelId="{FAFFAC44-4AAC-4E1C-9EBF-1A728E367A8C}" type="pres">
      <dgm:prSet presAssocID="{07A8104E-82C5-4F0D-A6C8-6CF591A51119}" presName="bkgdShape" presStyleLbl="node1" presStyleIdx="1" presStyleCnt="3"/>
      <dgm:spPr/>
    </dgm:pt>
    <dgm:pt modelId="{AAC30E27-53F0-418B-8A65-44094E425567}" type="pres">
      <dgm:prSet presAssocID="{07A8104E-82C5-4F0D-A6C8-6CF591A51119}" presName="nodeTx" presStyleLbl="node1" presStyleIdx="1" presStyleCnt="3">
        <dgm:presLayoutVars>
          <dgm:bulletEnabled val="1"/>
        </dgm:presLayoutVars>
      </dgm:prSet>
      <dgm:spPr/>
    </dgm:pt>
    <dgm:pt modelId="{5092D14D-BE15-4672-A398-794739AA6143}" type="pres">
      <dgm:prSet presAssocID="{07A8104E-82C5-4F0D-A6C8-6CF591A51119}" presName="invisiNode" presStyleLbl="node1" presStyleIdx="1" presStyleCnt="3"/>
      <dgm:spPr/>
    </dgm:pt>
    <dgm:pt modelId="{AA90FA49-1976-4546-A3AB-F3C3D88E9907}" type="pres">
      <dgm:prSet presAssocID="{07A8104E-82C5-4F0D-A6C8-6CF591A51119}"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ardroom with solid fill"/>
        </a:ext>
      </dgm:extLst>
    </dgm:pt>
    <dgm:pt modelId="{8F05B265-255F-4260-9B15-3CC702C92F24}" type="pres">
      <dgm:prSet presAssocID="{91ACE418-A4D8-4094-9126-93A0841794BC}" presName="sibTrans" presStyleLbl="sibTrans2D1" presStyleIdx="0" presStyleCnt="0"/>
      <dgm:spPr/>
    </dgm:pt>
    <dgm:pt modelId="{D6843581-5C74-46C5-B6C5-848AD2DEF3CF}" type="pres">
      <dgm:prSet presAssocID="{C3774891-B699-4DF4-A656-CF91660DA9A6}" presName="compNode" presStyleCnt="0"/>
      <dgm:spPr/>
    </dgm:pt>
    <dgm:pt modelId="{7F621AAA-8F96-435E-954B-47C46B6B4BD6}" type="pres">
      <dgm:prSet presAssocID="{C3774891-B699-4DF4-A656-CF91660DA9A6}" presName="bkgdShape" presStyleLbl="node1" presStyleIdx="2" presStyleCnt="3"/>
      <dgm:spPr/>
    </dgm:pt>
    <dgm:pt modelId="{C240D44E-66BF-49C1-B171-72C11A70605C}" type="pres">
      <dgm:prSet presAssocID="{C3774891-B699-4DF4-A656-CF91660DA9A6}" presName="nodeTx" presStyleLbl="node1" presStyleIdx="2" presStyleCnt="3">
        <dgm:presLayoutVars>
          <dgm:bulletEnabled val="1"/>
        </dgm:presLayoutVars>
      </dgm:prSet>
      <dgm:spPr/>
    </dgm:pt>
    <dgm:pt modelId="{C4F19B1B-6F4A-463C-9003-EF40488A9D76}" type="pres">
      <dgm:prSet presAssocID="{C3774891-B699-4DF4-A656-CF91660DA9A6}" presName="invisiNode" presStyleLbl="node1" presStyleIdx="2" presStyleCnt="3"/>
      <dgm:spPr/>
    </dgm:pt>
    <dgm:pt modelId="{FC1B064E-3FCC-4EAA-BB7D-03BB91BACFDF}" type="pres">
      <dgm:prSet presAssocID="{C3774891-B699-4DF4-A656-CF91660DA9A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Lst>
  <dgm:cxnLst>
    <dgm:cxn modelId="{6D131808-587A-44F0-B3AB-A0D73D95EC14}" type="presOf" srcId="{CA06D339-4CEE-421B-86A4-23E09176BEA4}" destId="{4C8863CB-29D1-473C-8C98-BB7FDFE2C9E1}" srcOrd="0" destOrd="0" presId="urn:microsoft.com/office/officeart/2005/8/layout/hList7"/>
    <dgm:cxn modelId="{1B80EF10-E67B-4107-9406-4298D52A4C23}" type="presOf" srcId="{C3774891-B699-4DF4-A656-CF91660DA9A6}" destId="{7F621AAA-8F96-435E-954B-47C46B6B4BD6}" srcOrd="0" destOrd="0" presId="urn:microsoft.com/office/officeart/2005/8/layout/hList7"/>
    <dgm:cxn modelId="{86EB0116-D606-4C5C-91CC-4CFA15E00103}" type="presOf" srcId="{07A8104E-82C5-4F0D-A6C8-6CF591A51119}" destId="{AAC30E27-53F0-418B-8A65-44094E425567}" srcOrd="1" destOrd="0" presId="urn:microsoft.com/office/officeart/2005/8/layout/hList7"/>
    <dgm:cxn modelId="{C54F3821-4276-48ED-8B5C-A6E6623EE78C}" type="presOf" srcId="{C3774891-B699-4DF4-A656-CF91660DA9A6}" destId="{C240D44E-66BF-49C1-B171-72C11A70605C}" srcOrd="1" destOrd="0" presId="urn:microsoft.com/office/officeart/2005/8/layout/hList7"/>
    <dgm:cxn modelId="{008BAF2B-7974-4E69-8961-7671D47BDC7C}" type="presOf" srcId="{CA06D339-4CEE-421B-86A4-23E09176BEA4}" destId="{ECAD474D-C96E-4F0A-A156-281EED66216F}" srcOrd="1" destOrd="0" presId="urn:microsoft.com/office/officeart/2005/8/layout/hList7"/>
    <dgm:cxn modelId="{FE1D5E3B-BD02-4DF7-BA70-8A9337F288A1}" type="presOf" srcId="{91ACE418-A4D8-4094-9126-93A0841794BC}" destId="{8F05B265-255F-4260-9B15-3CC702C92F24}" srcOrd="0" destOrd="0" presId="urn:microsoft.com/office/officeart/2005/8/layout/hList7"/>
    <dgm:cxn modelId="{2642543D-C95C-4DBB-9725-3D1F99388D4B}" srcId="{669019F3-50B4-43DA-94C1-A78872967021}" destId="{07A8104E-82C5-4F0D-A6C8-6CF591A51119}" srcOrd="1" destOrd="0" parTransId="{F5D747EB-D2CB-481F-91A5-F7FBCFBB350B}" sibTransId="{91ACE418-A4D8-4094-9126-93A0841794BC}"/>
    <dgm:cxn modelId="{7BFA5D4A-9FAF-4967-A9B8-80D325E1E7C6}" type="presOf" srcId="{669019F3-50B4-43DA-94C1-A78872967021}" destId="{E2DD9575-3F9F-4131-B3B4-472FAD545D57}" srcOrd="0" destOrd="0" presId="urn:microsoft.com/office/officeart/2005/8/layout/hList7"/>
    <dgm:cxn modelId="{0EDB22A0-4E1B-4937-8C8A-A1F3FCA2FFE4}" srcId="{669019F3-50B4-43DA-94C1-A78872967021}" destId="{C3774891-B699-4DF4-A656-CF91660DA9A6}" srcOrd="2" destOrd="0" parTransId="{8510F769-C8FB-416E-821E-FF5DA354E74E}" sibTransId="{F6246D0A-C153-40D9-A96D-57D9E224ED5E}"/>
    <dgm:cxn modelId="{5B8DB6CE-4B64-4C40-AA95-28DDCF0F6079}" type="presOf" srcId="{85D5F95D-F816-4EA5-AC0C-1E0E130B95A8}" destId="{947286C5-3958-4B97-834A-9D57E2C893E4}" srcOrd="0" destOrd="0" presId="urn:microsoft.com/office/officeart/2005/8/layout/hList7"/>
    <dgm:cxn modelId="{4D412ADC-958A-4E8E-AFB9-A1A38419CF63}" srcId="{669019F3-50B4-43DA-94C1-A78872967021}" destId="{CA06D339-4CEE-421B-86A4-23E09176BEA4}" srcOrd="0" destOrd="0" parTransId="{756D2AE4-89FC-43CD-B853-1F99D02CDE45}" sibTransId="{85D5F95D-F816-4EA5-AC0C-1E0E130B95A8}"/>
    <dgm:cxn modelId="{136A3BED-EDE5-4EF2-9118-21534A2ECC43}" type="presOf" srcId="{07A8104E-82C5-4F0D-A6C8-6CF591A51119}" destId="{FAFFAC44-4AAC-4E1C-9EBF-1A728E367A8C}" srcOrd="0" destOrd="0" presId="urn:microsoft.com/office/officeart/2005/8/layout/hList7"/>
    <dgm:cxn modelId="{34281A07-53BB-4EC8-8E68-51F96B600F3C}" type="presParOf" srcId="{E2DD9575-3F9F-4131-B3B4-472FAD545D57}" destId="{C9D44905-CC4B-4B67-AB3D-002C2FA50ABF}" srcOrd="0" destOrd="0" presId="urn:microsoft.com/office/officeart/2005/8/layout/hList7"/>
    <dgm:cxn modelId="{FF3BAAD4-D776-4F3A-94B1-BD55FEC7CBDA}" type="presParOf" srcId="{E2DD9575-3F9F-4131-B3B4-472FAD545D57}" destId="{17901DF8-D99C-4384-BE49-A2944AAB4241}" srcOrd="1" destOrd="0" presId="urn:microsoft.com/office/officeart/2005/8/layout/hList7"/>
    <dgm:cxn modelId="{14CD16CB-FF2A-494F-9026-7DA4481C752D}" type="presParOf" srcId="{17901DF8-D99C-4384-BE49-A2944AAB4241}" destId="{B36EBE8C-DB93-4A11-8F73-AA3D76D9CE79}" srcOrd="0" destOrd="0" presId="urn:microsoft.com/office/officeart/2005/8/layout/hList7"/>
    <dgm:cxn modelId="{63D060D7-D023-4A74-914B-3E39FEB45CAB}" type="presParOf" srcId="{B36EBE8C-DB93-4A11-8F73-AA3D76D9CE79}" destId="{4C8863CB-29D1-473C-8C98-BB7FDFE2C9E1}" srcOrd="0" destOrd="0" presId="urn:microsoft.com/office/officeart/2005/8/layout/hList7"/>
    <dgm:cxn modelId="{AB89E04B-DBE1-44CE-B7F3-1312105879AC}" type="presParOf" srcId="{B36EBE8C-DB93-4A11-8F73-AA3D76D9CE79}" destId="{ECAD474D-C96E-4F0A-A156-281EED66216F}" srcOrd="1" destOrd="0" presId="urn:microsoft.com/office/officeart/2005/8/layout/hList7"/>
    <dgm:cxn modelId="{83119624-C4D5-4722-A3F7-75B2214F61F0}" type="presParOf" srcId="{B36EBE8C-DB93-4A11-8F73-AA3D76D9CE79}" destId="{F57C49E4-EEE1-410A-A52C-E048EDBC84C6}" srcOrd="2" destOrd="0" presId="urn:microsoft.com/office/officeart/2005/8/layout/hList7"/>
    <dgm:cxn modelId="{115BF422-3D6C-4246-906D-587555005001}" type="presParOf" srcId="{B36EBE8C-DB93-4A11-8F73-AA3D76D9CE79}" destId="{ABA9F46D-4284-4248-A74A-6695466811E5}" srcOrd="3" destOrd="0" presId="urn:microsoft.com/office/officeart/2005/8/layout/hList7"/>
    <dgm:cxn modelId="{B88660CA-0178-4E81-AC32-EBB8033529D7}" type="presParOf" srcId="{17901DF8-D99C-4384-BE49-A2944AAB4241}" destId="{947286C5-3958-4B97-834A-9D57E2C893E4}" srcOrd="1" destOrd="0" presId="urn:microsoft.com/office/officeart/2005/8/layout/hList7"/>
    <dgm:cxn modelId="{B3DB004D-8555-40E1-BB52-79D4D51DE4E2}" type="presParOf" srcId="{17901DF8-D99C-4384-BE49-A2944AAB4241}" destId="{1FB52DF9-F127-4563-94B9-3E6A0AA762F0}" srcOrd="2" destOrd="0" presId="urn:microsoft.com/office/officeart/2005/8/layout/hList7"/>
    <dgm:cxn modelId="{8A64FCA6-5CC8-4663-ACD8-77FA221BB083}" type="presParOf" srcId="{1FB52DF9-F127-4563-94B9-3E6A0AA762F0}" destId="{FAFFAC44-4AAC-4E1C-9EBF-1A728E367A8C}" srcOrd="0" destOrd="0" presId="urn:microsoft.com/office/officeart/2005/8/layout/hList7"/>
    <dgm:cxn modelId="{E2174AE9-0C4A-47FF-A5EC-6004414C53CD}" type="presParOf" srcId="{1FB52DF9-F127-4563-94B9-3E6A0AA762F0}" destId="{AAC30E27-53F0-418B-8A65-44094E425567}" srcOrd="1" destOrd="0" presId="urn:microsoft.com/office/officeart/2005/8/layout/hList7"/>
    <dgm:cxn modelId="{9E789400-8FB4-45B9-B261-CF0F94076409}" type="presParOf" srcId="{1FB52DF9-F127-4563-94B9-3E6A0AA762F0}" destId="{5092D14D-BE15-4672-A398-794739AA6143}" srcOrd="2" destOrd="0" presId="urn:microsoft.com/office/officeart/2005/8/layout/hList7"/>
    <dgm:cxn modelId="{C26A32F9-A211-42AD-9231-9737E3995E8D}" type="presParOf" srcId="{1FB52DF9-F127-4563-94B9-3E6A0AA762F0}" destId="{AA90FA49-1976-4546-A3AB-F3C3D88E9907}" srcOrd="3" destOrd="0" presId="urn:microsoft.com/office/officeart/2005/8/layout/hList7"/>
    <dgm:cxn modelId="{7166534A-2567-4080-B931-3B7D869028CE}" type="presParOf" srcId="{17901DF8-D99C-4384-BE49-A2944AAB4241}" destId="{8F05B265-255F-4260-9B15-3CC702C92F24}" srcOrd="3" destOrd="0" presId="urn:microsoft.com/office/officeart/2005/8/layout/hList7"/>
    <dgm:cxn modelId="{D684098F-7CFB-471A-AD64-07E53BDEAB71}" type="presParOf" srcId="{17901DF8-D99C-4384-BE49-A2944AAB4241}" destId="{D6843581-5C74-46C5-B6C5-848AD2DEF3CF}" srcOrd="4" destOrd="0" presId="urn:microsoft.com/office/officeart/2005/8/layout/hList7"/>
    <dgm:cxn modelId="{08668876-9298-4116-B2A1-7DEA5B2484DC}" type="presParOf" srcId="{D6843581-5C74-46C5-B6C5-848AD2DEF3CF}" destId="{7F621AAA-8F96-435E-954B-47C46B6B4BD6}" srcOrd="0" destOrd="0" presId="urn:microsoft.com/office/officeart/2005/8/layout/hList7"/>
    <dgm:cxn modelId="{61D6C631-F123-4901-833D-C65B99C97066}" type="presParOf" srcId="{D6843581-5C74-46C5-B6C5-848AD2DEF3CF}" destId="{C240D44E-66BF-49C1-B171-72C11A70605C}" srcOrd="1" destOrd="0" presId="urn:microsoft.com/office/officeart/2005/8/layout/hList7"/>
    <dgm:cxn modelId="{79240116-A572-4E7C-A786-0A9ACF82C48E}" type="presParOf" srcId="{D6843581-5C74-46C5-B6C5-848AD2DEF3CF}" destId="{C4F19B1B-6F4A-463C-9003-EF40488A9D76}" srcOrd="2" destOrd="0" presId="urn:microsoft.com/office/officeart/2005/8/layout/hList7"/>
    <dgm:cxn modelId="{F2D95272-4145-4E9F-8C46-B4239DCA1145}" type="presParOf" srcId="{D6843581-5C74-46C5-B6C5-848AD2DEF3CF}" destId="{FC1B064E-3FCC-4EAA-BB7D-03BB91BACF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EF260F-A9AE-4600-82A7-5E5988009226}" type="doc">
      <dgm:prSet loTypeId="urn:diagrams.loki3.com/TabbedArc+Icon" loCatId="relationship" qsTypeId="urn:microsoft.com/office/officeart/2005/8/quickstyle/simple1" qsCatId="simple" csTypeId="urn:microsoft.com/office/officeart/2005/8/colors/accent1_2" csCatId="accent1" phldr="1"/>
      <dgm:spPr/>
    </dgm:pt>
    <dgm:pt modelId="{FB7AB9CA-0418-41E6-B40C-B28EAEFAEB6A}">
      <dgm:prSet phldrT="[Text]" custT="1"/>
      <dgm:spPr/>
      <dgm:t>
        <a:bodyPr/>
        <a:lstStyle/>
        <a:p>
          <a:r>
            <a:rPr lang="en-US" sz="1400">
              <a:latin typeface="Arial" panose="020B0604020202020204" pitchFamily="34" charset="0"/>
              <a:cs typeface="Arial" panose="020B0604020202020204" pitchFamily="34" charset="0"/>
            </a:rPr>
            <a:t>Internship/Work Site Placement</a:t>
          </a:r>
        </a:p>
      </dgm:t>
    </dgm:pt>
    <dgm:pt modelId="{08333AF3-1BDB-4A11-AA36-DBF6BFCA1F00}" type="parTrans" cxnId="{CDE27B93-12EA-41A9-B0A5-010D0564CFB7}">
      <dgm:prSet/>
      <dgm:spPr/>
      <dgm:t>
        <a:bodyPr/>
        <a:lstStyle/>
        <a:p>
          <a:endParaRPr lang="en-US" sz="1400">
            <a:latin typeface="Arial" panose="020B0604020202020204" pitchFamily="34" charset="0"/>
            <a:cs typeface="Arial" panose="020B0604020202020204" pitchFamily="34" charset="0"/>
          </a:endParaRPr>
        </a:p>
      </dgm:t>
    </dgm:pt>
    <dgm:pt modelId="{F09D1D5A-3575-4F00-8C46-6FDCFA4AC9B5}" type="sibTrans" cxnId="{CDE27B93-12EA-41A9-B0A5-010D0564CFB7}">
      <dgm:prSet/>
      <dgm:spPr/>
      <dgm:t>
        <a:bodyPr/>
        <a:lstStyle/>
        <a:p>
          <a:endParaRPr lang="en-US" sz="1400">
            <a:latin typeface="Arial" panose="020B0604020202020204" pitchFamily="34" charset="0"/>
            <a:cs typeface="Arial" panose="020B0604020202020204" pitchFamily="34" charset="0"/>
          </a:endParaRPr>
        </a:p>
      </dgm:t>
    </dgm:pt>
    <dgm:pt modelId="{C967B8A3-A82D-474F-B0EA-F6E71614A6BB}">
      <dgm:prSet phldrT="[Text]" custT="1"/>
      <dgm:spPr/>
      <dgm:t>
        <a:bodyPr/>
        <a:lstStyle/>
        <a:p>
          <a:r>
            <a:rPr lang="en-US" sz="1400">
              <a:latin typeface="Arial" panose="020B0604020202020204" pitchFamily="34" charset="0"/>
              <a:cs typeface="Arial" panose="020B0604020202020204" pitchFamily="34" charset="0"/>
            </a:rPr>
            <a:t>Remote/Virtual Placement</a:t>
          </a:r>
        </a:p>
      </dgm:t>
    </dgm:pt>
    <dgm:pt modelId="{828752E8-457F-4119-9EE6-FFD11B51BDB7}" type="parTrans" cxnId="{E565CD24-DD66-4D07-AFBD-2D2D98A01FD5}">
      <dgm:prSet/>
      <dgm:spPr/>
      <dgm:t>
        <a:bodyPr/>
        <a:lstStyle/>
        <a:p>
          <a:endParaRPr lang="en-US" sz="1400">
            <a:latin typeface="Arial" panose="020B0604020202020204" pitchFamily="34" charset="0"/>
            <a:cs typeface="Arial" panose="020B0604020202020204" pitchFamily="34" charset="0"/>
          </a:endParaRPr>
        </a:p>
      </dgm:t>
    </dgm:pt>
    <dgm:pt modelId="{B3AF64A0-C392-4AB4-BDFE-5B3166AFFB31}" type="sibTrans" cxnId="{E565CD24-DD66-4D07-AFBD-2D2D98A01FD5}">
      <dgm:prSet/>
      <dgm:spPr/>
      <dgm:t>
        <a:bodyPr/>
        <a:lstStyle/>
        <a:p>
          <a:endParaRPr lang="en-US" sz="1400">
            <a:latin typeface="Arial" panose="020B0604020202020204" pitchFamily="34" charset="0"/>
            <a:cs typeface="Arial" panose="020B0604020202020204" pitchFamily="34" charset="0"/>
          </a:endParaRPr>
        </a:p>
      </dgm:t>
    </dgm:pt>
    <dgm:pt modelId="{6034B642-7D8D-4982-8382-6850E52DAE50}">
      <dgm:prSet phldrT="[Text]" custT="1"/>
      <dgm:spPr/>
      <dgm:t>
        <a:bodyPr/>
        <a:lstStyle/>
        <a:p>
          <a:r>
            <a:rPr lang="en-US" sz="1400">
              <a:latin typeface="Arial" panose="020B0604020202020204" pitchFamily="34" charset="0"/>
              <a:cs typeface="Arial" panose="020B0604020202020204" pitchFamily="34" charset="0"/>
            </a:rPr>
            <a:t>Simulated Work Environment</a:t>
          </a:r>
        </a:p>
      </dgm:t>
    </dgm:pt>
    <dgm:pt modelId="{A3665911-DC6C-418F-B24E-815B75B77C3B}" type="parTrans" cxnId="{AE868A9B-5BB0-4E35-879E-212D048F5C03}">
      <dgm:prSet/>
      <dgm:spPr/>
      <dgm:t>
        <a:bodyPr/>
        <a:lstStyle/>
        <a:p>
          <a:endParaRPr lang="en-US" sz="1400">
            <a:latin typeface="Arial" panose="020B0604020202020204" pitchFamily="34" charset="0"/>
            <a:cs typeface="Arial" panose="020B0604020202020204" pitchFamily="34" charset="0"/>
          </a:endParaRPr>
        </a:p>
      </dgm:t>
    </dgm:pt>
    <dgm:pt modelId="{BDD5EC81-3E1A-4DBD-AE2B-BB0794D79881}" type="sibTrans" cxnId="{AE868A9B-5BB0-4E35-879E-212D048F5C03}">
      <dgm:prSet/>
      <dgm:spPr/>
      <dgm:t>
        <a:bodyPr/>
        <a:lstStyle/>
        <a:p>
          <a:endParaRPr lang="en-US" sz="1400">
            <a:latin typeface="Arial" panose="020B0604020202020204" pitchFamily="34" charset="0"/>
            <a:cs typeface="Arial" panose="020B0604020202020204" pitchFamily="34" charset="0"/>
          </a:endParaRPr>
        </a:p>
      </dgm:t>
    </dgm:pt>
    <dgm:pt modelId="{EFE1CA09-4E77-4604-896D-0B2D3A347A71}">
      <dgm:prSet phldrT="[Text]" custT="1"/>
      <dgm:spPr/>
      <dgm:t>
        <a:bodyPr/>
        <a:lstStyle/>
        <a:p>
          <a:r>
            <a:rPr lang="en-US" sz="1400" dirty="0">
              <a:latin typeface="Arial" panose="020B0604020202020204" pitchFamily="34" charset="0"/>
              <a:cs typeface="Arial" panose="020B0604020202020204" pitchFamily="34" charset="0"/>
            </a:rPr>
            <a:t>Apprenticeship/Pre-Apprenticeship</a:t>
          </a:r>
        </a:p>
      </dgm:t>
    </dgm:pt>
    <dgm:pt modelId="{66CCD948-FB69-4C91-8A58-4B65FD8F9A87}" type="parTrans" cxnId="{DBE5A546-06A1-4B4A-B294-CA6F68A0EA70}">
      <dgm:prSet/>
      <dgm:spPr/>
      <dgm:t>
        <a:bodyPr/>
        <a:lstStyle/>
        <a:p>
          <a:endParaRPr lang="en-US" sz="1400">
            <a:latin typeface="Arial" panose="020B0604020202020204" pitchFamily="34" charset="0"/>
            <a:cs typeface="Arial" panose="020B0604020202020204" pitchFamily="34" charset="0"/>
          </a:endParaRPr>
        </a:p>
      </dgm:t>
    </dgm:pt>
    <dgm:pt modelId="{00D7C22F-F0AA-4AB1-8FE2-ECB0361532BC}" type="sibTrans" cxnId="{DBE5A546-06A1-4B4A-B294-CA6F68A0EA70}">
      <dgm:prSet/>
      <dgm:spPr/>
      <dgm:t>
        <a:bodyPr/>
        <a:lstStyle/>
        <a:p>
          <a:endParaRPr lang="en-US" sz="1400">
            <a:latin typeface="Arial" panose="020B0604020202020204" pitchFamily="34" charset="0"/>
            <a:cs typeface="Arial" panose="020B0604020202020204" pitchFamily="34" charset="0"/>
          </a:endParaRPr>
        </a:p>
      </dgm:t>
    </dgm:pt>
    <dgm:pt modelId="{8604C7E2-D2E1-4714-ADFD-0E55CAD63379}">
      <dgm:prSet phldrT="[Text]" custT="1"/>
      <dgm:spPr/>
      <dgm:t>
        <a:bodyPr/>
        <a:lstStyle/>
        <a:p>
          <a:r>
            <a:rPr lang="en-US" sz="1400" dirty="0">
              <a:latin typeface="Arial" panose="020B0604020202020204" pitchFamily="34" charset="0"/>
              <a:cs typeface="Arial" panose="020B0604020202020204" pitchFamily="34" charset="0"/>
            </a:rPr>
            <a:t>Entrepreneurship</a:t>
          </a:r>
        </a:p>
      </dgm:t>
    </dgm:pt>
    <dgm:pt modelId="{E3E2C64D-A83E-4EF9-B197-BE616AAC5F27}" type="parTrans" cxnId="{8704666B-40EB-47C5-868A-5F80379B0D3B}">
      <dgm:prSet/>
      <dgm:spPr/>
      <dgm:t>
        <a:bodyPr/>
        <a:lstStyle/>
        <a:p>
          <a:endParaRPr lang="en-US" sz="1400">
            <a:latin typeface="Arial" panose="020B0604020202020204" pitchFamily="34" charset="0"/>
            <a:cs typeface="Arial" panose="020B0604020202020204" pitchFamily="34" charset="0"/>
          </a:endParaRPr>
        </a:p>
      </dgm:t>
    </dgm:pt>
    <dgm:pt modelId="{BB613D4C-1505-4198-A053-F291472A7A5A}" type="sibTrans" cxnId="{8704666B-40EB-47C5-868A-5F80379B0D3B}">
      <dgm:prSet/>
      <dgm:spPr/>
      <dgm:t>
        <a:bodyPr/>
        <a:lstStyle/>
        <a:p>
          <a:endParaRPr lang="en-US" sz="1400">
            <a:latin typeface="Arial" panose="020B0604020202020204" pitchFamily="34" charset="0"/>
            <a:cs typeface="Arial" panose="020B0604020202020204" pitchFamily="34" charset="0"/>
          </a:endParaRPr>
        </a:p>
      </dgm:t>
    </dgm:pt>
    <dgm:pt modelId="{B4999F56-AEE0-4E96-9943-E77E185D1E82}">
      <dgm:prSet phldrT="[Text]" custT="1"/>
      <dgm:spPr/>
      <dgm:t>
        <a:bodyPr/>
        <a:lstStyle/>
        <a:p>
          <a:r>
            <a:rPr lang="en-US" sz="1400">
              <a:latin typeface="Arial" panose="020B0604020202020204" pitchFamily="34" charset="0"/>
              <a:cs typeface="Arial" panose="020B0604020202020204" pitchFamily="34" charset="0"/>
            </a:rPr>
            <a:t>School-Based Enterprise</a:t>
          </a:r>
        </a:p>
      </dgm:t>
    </dgm:pt>
    <dgm:pt modelId="{715E7DA0-6D4D-4E90-9B67-AFD34D426C65}" type="parTrans" cxnId="{AD5005D2-37AF-439B-9DF8-385562C69386}">
      <dgm:prSet/>
      <dgm:spPr/>
      <dgm:t>
        <a:bodyPr/>
        <a:lstStyle/>
        <a:p>
          <a:endParaRPr lang="en-US" sz="1400">
            <a:latin typeface="Arial" panose="020B0604020202020204" pitchFamily="34" charset="0"/>
            <a:cs typeface="Arial" panose="020B0604020202020204" pitchFamily="34" charset="0"/>
          </a:endParaRPr>
        </a:p>
      </dgm:t>
    </dgm:pt>
    <dgm:pt modelId="{D0212254-365B-4575-8403-EB5BC87975AB}" type="sibTrans" cxnId="{AD5005D2-37AF-439B-9DF8-385562C69386}">
      <dgm:prSet/>
      <dgm:spPr/>
      <dgm:t>
        <a:bodyPr/>
        <a:lstStyle/>
        <a:p>
          <a:endParaRPr lang="en-US" sz="1400">
            <a:latin typeface="Arial" panose="020B0604020202020204" pitchFamily="34" charset="0"/>
            <a:cs typeface="Arial" panose="020B0604020202020204" pitchFamily="34" charset="0"/>
          </a:endParaRPr>
        </a:p>
      </dgm:t>
    </dgm:pt>
    <dgm:pt modelId="{9360BF06-3B1E-444C-9B66-1F9F7BA6C01F}" type="pres">
      <dgm:prSet presAssocID="{29EF260F-A9AE-4600-82A7-5E5988009226}" presName="Name0" presStyleCnt="0">
        <dgm:presLayoutVars>
          <dgm:dir/>
          <dgm:resizeHandles val="exact"/>
        </dgm:presLayoutVars>
      </dgm:prSet>
      <dgm:spPr/>
    </dgm:pt>
    <dgm:pt modelId="{BFBD9817-DC16-4313-B8FC-3B72BF979632}" type="pres">
      <dgm:prSet presAssocID="{EFE1CA09-4E77-4604-896D-0B2D3A347A71}" presName="twoplus" presStyleLbl="node1" presStyleIdx="0" presStyleCnt="6">
        <dgm:presLayoutVars>
          <dgm:bulletEnabled val="1"/>
        </dgm:presLayoutVars>
      </dgm:prSet>
      <dgm:spPr/>
    </dgm:pt>
    <dgm:pt modelId="{14482665-F076-4B6F-9408-4513E7DEDDA7}" type="pres">
      <dgm:prSet presAssocID="{FB7AB9CA-0418-41E6-B40C-B28EAEFAEB6A}" presName="twoplus" presStyleLbl="node1" presStyleIdx="1" presStyleCnt="6">
        <dgm:presLayoutVars>
          <dgm:bulletEnabled val="1"/>
        </dgm:presLayoutVars>
      </dgm:prSet>
      <dgm:spPr/>
    </dgm:pt>
    <dgm:pt modelId="{247101F2-9006-46DC-8100-EF88E9B34723}" type="pres">
      <dgm:prSet presAssocID="{C967B8A3-A82D-474F-B0EA-F6E71614A6BB}" presName="twoplus" presStyleLbl="node1" presStyleIdx="2" presStyleCnt="6">
        <dgm:presLayoutVars>
          <dgm:bulletEnabled val="1"/>
        </dgm:presLayoutVars>
      </dgm:prSet>
      <dgm:spPr/>
    </dgm:pt>
    <dgm:pt modelId="{605A3007-F4F1-45B0-AEEA-F53DD091605F}" type="pres">
      <dgm:prSet presAssocID="{8604C7E2-D2E1-4714-ADFD-0E55CAD63379}" presName="twoplus" presStyleLbl="node1" presStyleIdx="3" presStyleCnt="6" custScaleX="107230">
        <dgm:presLayoutVars>
          <dgm:bulletEnabled val="1"/>
        </dgm:presLayoutVars>
      </dgm:prSet>
      <dgm:spPr/>
    </dgm:pt>
    <dgm:pt modelId="{DC81268D-5B9F-433B-9E5A-6EEDE4EA15F5}" type="pres">
      <dgm:prSet presAssocID="{B4999F56-AEE0-4E96-9943-E77E185D1E82}" presName="twoplus" presStyleLbl="node1" presStyleIdx="4" presStyleCnt="6">
        <dgm:presLayoutVars>
          <dgm:bulletEnabled val="1"/>
        </dgm:presLayoutVars>
      </dgm:prSet>
      <dgm:spPr/>
    </dgm:pt>
    <dgm:pt modelId="{E33E2E09-C7FE-4961-A7C1-D2DFCF6BF0AB}" type="pres">
      <dgm:prSet presAssocID="{6034B642-7D8D-4982-8382-6850E52DAE50}" presName="twoplus" presStyleLbl="node1" presStyleIdx="5" presStyleCnt="6">
        <dgm:presLayoutVars>
          <dgm:bulletEnabled val="1"/>
        </dgm:presLayoutVars>
      </dgm:prSet>
      <dgm:spPr/>
    </dgm:pt>
  </dgm:ptLst>
  <dgm:cxnLst>
    <dgm:cxn modelId="{E565CD24-DD66-4D07-AFBD-2D2D98A01FD5}" srcId="{29EF260F-A9AE-4600-82A7-5E5988009226}" destId="{C967B8A3-A82D-474F-B0EA-F6E71614A6BB}" srcOrd="2" destOrd="0" parTransId="{828752E8-457F-4119-9EE6-FFD11B51BDB7}" sibTransId="{B3AF64A0-C392-4AB4-BDFE-5B3166AFFB31}"/>
    <dgm:cxn modelId="{A6E1BB27-E957-4537-A251-386060637ADB}" type="presOf" srcId="{FB7AB9CA-0418-41E6-B40C-B28EAEFAEB6A}" destId="{14482665-F076-4B6F-9408-4513E7DEDDA7}" srcOrd="0" destOrd="0" presId="urn:diagrams.loki3.com/TabbedArc+Icon"/>
    <dgm:cxn modelId="{DBE5A546-06A1-4B4A-B294-CA6F68A0EA70}" srcId="{29EF260F-A9AE-4600-82A7-5E5988009226}" destId="{EFE1CA09-4E77-4604-896D-0B2D3A347A71}" srcOrd="0" destOrd="0" parTransId="{66CCD948-FB69-4C91-8A58-4B65FD8F9A87}" sibTransId="{00D7C22F-F0AA-4AB1-8FE2-ECB0361532BC}"/>
    <dgm:cxn modelId="{8704666B-40EB-47C5-868A-5F80379B0D3B}" srcId="{29EF260F-A9AE-4600-82A7-5E5988009226}" destId="{8604C7E2-D2E1-4714-ADFD-0E55CAD63379}" srcOrd="3" destOrd="0" parTransId="{E3E2C64D-A83E-4EF9-B197-BE616AAC5F27}" sibTransId="{BB613D4C-1505-4198-A053-F291472A7A5A}"/>
    <dgm:cxn modelId="{19C55688-E93D-46F5-88F8-4D44C4CE7410}" type="presOf" srcId="{6034B642-7D8D-4982-8382-6850E52DAE50}" destId="{E33E2E09-C7FE-4961-A7C1-D2DFCF6BF0AB}" srcOrd="0" destOrd="0" presId="urn:diagrams.loki3.com/TabbedArc+Icon"/>
    <dgm:cxn modelId="{240D9589-D307-4990-A7D2-8E51D05D8C8D}" type="presOf" srcId="{C967B8A3-A82D-474F-B0EA-F6E71614A6BB}" destId="{247101F2-9006-46DC-8100-EF88E9B34723}" srcOrd="0" destOrd="0" presId="urn:diagrams.loki3.com/TabbedArc+Icon"/>
    <dgm:cxn modelId="{CDE27B93-12EA-41A9-B0A5-010D0564CFB7}" srcId="{29EF260F-A9AE-4600-82A7-5E5988009226}" destId="{FB7AB9CA-0418-41E6-B40C-B28EAEFAEB6A}" srcOrd="1" destOrd="0" parTransId="{08333AF3-1BDB-4A11-AA36-DBF6BFCA1F00}" sibTransId="{F09D1D5A-3575-4F00-8C46-6FDCFA4AC9B5}"/>
    <dgm:cxn modelId="{AE868A9B-5BB0-4E35-879E-212D048F5C03}" srcId="{29EF260F-A9AE-4600-82A7-5E5988009226}" destId="{6034B642-7D8D-4982-8382-6850E52DAE50}" srcOrd="5" destOrd="0" parTransId="{A3665911-DC6C-418F-B24E-815B75B77C3B}" sibTransId="{BDD5EC81-3E1A-4DBD-AE2B-BB0794D79881}"/>
    <dgm:cxn modelId="{C485EBA0-9DBF-4CD6-9107-778CA9050C2F}" type="presOf" srcId="{EFE1CA09-4E77-4604-896D-0B2D3A347A71}" destId="{BFBD9817-DC16-4313-B8FC-3B72BF979632}" srcOrd="0" destOrd="0" presId="urn:diagrams.loki3.com/TabbedArc+Icon"/>
    <dgm:cxn modelId="{AD5005D2-37AF-439B-9DF8-385562C69386}" srcId="{29EF260F-A9AE-4600-82A7-5E5988009226}" destId="{B4999F56-AEE0-4E96-9943-E77E185D1E82}" srcOrd="4" destOrd="0" parTransId="{715E7DA0-6D4D-4E90-9B67-AFD34D426C65}" sibTransId="{D0212254-365B-4575-8403-EB5BC87975AB}"/>
    <dgm:cxn modelId="{ADC3FDE6-1068-472B-B99F-F0C47496C705}" type="presOf" srcId="{B4999F56-AEE0-4E96-9943-E77E185D1E82}" destId="{DC81268D-5B9F-433B-9E5A-6EEDE4EA15F5}" srcOrd="0" destOrd="0" presId="urn:diagrams.loki3.com/TabbedArc+Icon"/>
    <dgm:cxn modelId="{0CDDA7E8-1123-45CE-89A2-EFF46CF8AE98}" type="presOf" srcId="{8604C7E2-D2E1-4714-ADFD-0E55CAD63379}" destId="{605A3007-F4F1-45B0-AEEA-F53DD091605F}" srcOrd="0" destOrd="0" presId="urn:diagrams.loki3.com/TabbedArc+Icon"/>
    <dgm:cxn modelId="{4B700CFC-8938-4969-8D3B-FD0D18BEF390}" type="presOf" srcId="{29EF260F-A9AE-4600-82A7-5E5988009226}" destId="{9360BF06-3B1E-444C-9B66-1F9F7BA6C01F}" srcOrd="0" destOrd="0" presId="urn:diagrams.loki3.com/TabbedArc+Icon"/>
    <dgm:cxn modelId="{80EA9FEA-57CA-4C61-A1E2-594A76F2406E}" type="presParOf" srcId="{9360BF06-3B1E-444C-9B66-1F9F7BA6C01F}" destId="{BFBD9817-DC16-4313-B8FC-3B72BF979632}" srcOrd="0" destOrd="0" presId="urn:diagrams.loki3.com/TabbedArc+Icon"/>
    <dgm:cxn modelId="{2D25C27D-0B30-4917-A3DE-EC0120522E28}" type="presParOf" srcId="{9360BF06-3B1E-444C-9B66-1F9F7BA6C01F}" destId="{14482665-F076-4B6F-9408-4513E7DEDDA7}" srcOrd="1" destOrd="0" presId="urn:diagrams.loki3.com/TabbedArc+Icon"/>
    <dgm:cxn modelId="{853A2911-CBAA-4C7E-BDEE-5630CD00863E}" type="presParOf" srcId="{9360BF06-3B1E-444C-9B66-1F9F7BA6C01F}" destId="{247101F2-9006-46DC-8100-EF88E9B34723}" srcOrd="2" destOrd="0" presId="urn:diagrams.loki3.com/TabbedArc+Icon"/>
    <dgm:cxn modelId="{0CDD6ACF-1334-441A-B9B8-BCC56CD159FF}" type="presParOf" srcId="{9360BF06-3B1E-444C-9B66-1F9F7BA6C01F}" destId="{605A3007-F4F1-45B0-AEEA-F53DD091605F}" srcOrd="3" destOrd="0" presId="urn:diagrams.loki3.com/TabbedArc+Icon"/>
    <dgm:cxn modelId="{AD5417F3-C9D0-4802-9EE7-5364852F551C}" type="presParOf" srcId="{9360BF06-3B1E-444C-9B66-1F9F7BA6C01F}" destId="{DC81268D-5B9F-433B-9E5A-6EEDE4EA15F5}" srcOrd="4" destOrd="0" presId="urn:diagrams.loki3.com/TabbedArc+Icon"/>
    <dgm:cxn modelId="{AF18F281-4E80-4402-ADE4-932AFD1EDCCD}" type="presParOf" srcId="{9360BF06-3B1E-444C-9B66-1F9F7BA6C01F}" destId="{E33E2E09-C7FE-4961-A7C1-D2DFCF6BF0AB}" srcOrd="5"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C99FE-A6EE-4855-B820-654C214620A0}"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964932F9-5F5C-4571-A627-2D63731D113D}">
      <dgm:prSet phldrT="[Text]"/>
      <dgm:spPr/>
      <dgm:t>
        <a:bodyPr/>
        <a:lstStyle/>
        <a:p>
          <a:r>
            <a:rPr lang="en-US" b="1" dirty="0">
              <a:latin typeface="Arial" panose="020B0604020202020204" pitchFamily="34" charset="0"/>
              <a:cs typeface="Arial" panose="020B0604020202020204" pitchFamily="34" charset="0"/>
            </a:rPr>
            <a:t>Aligned Education</a:t>
          </a:r>
        </a:p>
      </dgm:t>
    </dgm:pt>
    <dgm:pt modelId="{565844FA-BCA1-4C8C-A15D-01FA5248A4B3}" type="parTrans" cxnId="{15E68D87-0C95-4BE6-BF4D-73AD3BDB0427}">
      <dgm:prSet/>
      <dgm:spPr/>
      <dgm:t>
        <a:bodyPr/>
        <a:lstStyle/>
        <a:p>
          <a:endParaRPr lang="en-US">
            <a:latin typeface="Arial" panose="020B0604020202020204" pitchFamily="34" charset="0"/>
            <a:cs typeface="Arial" panose="020B0604020202020204" pitchFamily="34" charset="0"/>
          </a:endParaRPr>
        </a:p>
      </dgm:t>
    </dgm:pt>
    <dgm:pt modelId="{040ABA1C-F792-4F50-B710-5652924330FB}" type="sibTrans" cxnId="{15E68D87-0C95-4BE6-BF4D-73AD3BDB0427}">
      <dgm:prSet/>
      <dgm:spPr/>
      <dgm:t>
        <a:bodyPr/>
        <a:lstStyle/>
        <a:p>
          <a:endParaRPr lang="en-US">
            <a:latin typeface="Arial" panose="020B0604020202020204" pitchFamily="34" charset="0"/>
            <a:cs typeface="Arial" panose="020B0604020202020204" pitchFamily="34" charset="0"/>
          </a:endParaRPr>
        </a:p>
      </dgm:t>
    </dgm:pt>
    <dgm:pt modelId="{638D1428-10E7-4060-A88E-0B4863555325}">
      <dgm:prSet phldrT="[Text]"/>
      <dgm:spPr/>
      <dgm:t>
        <a:bodyPr/>
        <a:lstStyle/>
        <a:p>
          <a:r>
            <a:rPr lang="en-US" b="1" dirty="0">
              <a:latin typeface="Arial" panose="020B0604020202020204" pitchFamily="34" charset="0"/>
              <a:cs typeface="Arial" panose="020B0604020202020204" pitchFamily="34" charset="0"/>
            </a:rPr>
            <a:t>Industry Engagement</a:t>
          </a:r>
        </a:p>
      </dgm:t>
    </dgm:pt>
    <dgm:pt modelId="{129AFA88-2B97-4B80-9553-2008582AFF80}" type="parTrans" cxnId="{81AC5EDC-8E15-454C-8DD4-473AEC1A36F9}">
      <dgm:prSet/>
      <dgm:spPr/>
      <dgm:t>
        <a:bodyPr/>
        <a:lstStyle/>
        <a:p>
          <a:endParaRPr lang="en-US">
            <a:latin typeface="Arial" panose="020B0604020202020204" pitchFamily="34" charset="0"/>
            <a:cs typeface="Arial" panose="020B0604020202020204" pitchFamily="34" charset="0"/>
          </a:endParaRPr>
        </a:p>
      </dgm:t>
    </dgm:pt>
    <dgm:pt modelId="{708386DB-0295-4AD0-B85D-72694917BF99}" type="sibTrans" cxnId="{81AC5EDC-8E15-454C-8DD4-473AEC1A36F9}">
      <dgm:prSet/>
      <dgm:spPr/>
      <dgm:t>
        <a:bodyPr/>
        <a:lstStyle/>
        <a:p>
          <a:endParaRPr lang="en-US">
            <a:latin typeface="Arial" panose="020B0604020202020204" pitchFamily="34" charset="0"/>
            <a:cs typeface="Arial" panose="020B0604020202020204" pitchFamily="34" charset="0"/>
          </a:endParaRPr>
        </a:p>
      </dgm:t>
    </dgm:pt>
    <dgm:pt modelId="{F2215F07-461B-4A9E-818C-EF38092E18AD}">
      <dgm:prSet phldrT="[Text]"/>
      <dgm:spPr/>
      <dgm:t>
        <a:bodyPr/>
        <a:lstStyle/>
        <a:p>
          <a:pPr algn="ctr"/>
          <a:r>
            <a:rPr lang="en-US" b="1" dirty="0">
              <a:latin typeface="Arial" panose="020B0604020202020204" pitchFamily="34" charset="0"/>
              <a:cs typeface="Arial" panose="020B0604020202020204" pitchFamily="34" charset="0"/>
            </a:rPr>
            <a:t>Qualified Workforce &amp; Talent Pipeline</a:t>
          </a:r>
        </a:p>
      </dgm:t>
    </dgm:pt>
    <dgm:pt modelId="{C819EAE0-37F7-4A4F-A73A-CB633D4D1736}" type="parTrans" cxnId="{E8BB7457-D168-48EA-B6BB-45CC744EBCF5}">
      <dgm:prSet/>
      <dgm:spPr/>
      <dgm:t>
        <a:bodyPr/>
        <a:lstStyle/>
        <a:p>
          <a:endParaRPr lang="en-US"/>
        </a:p>
      </dgm:t>
    </dgm:pt>
    <dgm:pt modelId="{2777E60D-1E8D-46A3-9AF4-38F029D3DCCD}" type="sibTrans" cxnId="{E8BB7457-D168-48EA-B6BB-45CC744EBCF5}">
      <dgm:prSet/>
      <dgm:spPr/>
      <dgm:t>
        <a:bodyPr/>
        <a:lstStyle/>
        <a:p>
          <a:endParaRPr lang="en-US"/>
        </a:p>
      </dgm:t>
    </dgm:pt>
    <dgm:pt modelId="{8948BD5C-E9F6-4978-8300-D1D1A7424285}" type="pres">
      <dgm:prSet presAssocID="{9BEC99FE-A6EE-4855-B820-654C214620A0}" presName="Name0" presStyleCnt="0">
        <dgm:presLayoutVars>
          <dgm:dir/>
          <dgm:resizeHandles val="exact"/>
        </dgm:presLayoutVars>
      </dgm:prSet>
      <dgm:spPr/>
    </dgm:pt>
    <dgm:pt modelId="{FB8F11FD-E5F1-46D9-BD44-B7FEBD9C5489}" type="pres">
      <dgm:prSet presAssocID="{9BEC99FE-A6EE-4855-B820-654C214620A0}" presName="vNodes" presStyleCnt="0"/>
      <dgm:spPr/>
    </dgm:pt>
    <dgm:pt modelId="{54580123-348C-4121-A477-9DDD3CDCE84B}" type="pres">
      <dgm:prSet presAssocID="{964932F9-5F5C-4571-A627-2D63731D113D}" presName="node" presStyleLbl="node1" presStyleIdx="0" presStyleCnt="3" custScaleX="116623" custScaleY="116623">
        <dgm:presLayoutVars>
          <dgm:bulletEnabled val="1"/>
        </dgm:presLayoutVars>
      </dgm:prSet>
      <dgm:spPr/>
    </dgm:pt>
    <dgm:pt modelId="{D6218B69-A5B4-4DCE-B06C-ED4E7D0974C0}" type="pres">
      <dgm:prSet presAssocID="{040ABA1C-F792-4F50-B710-5652924330FB}" presName="spacerT" presStyleCnt="0"/>
      <dgm:spPr/>
    </dgm:pt>
    <dgm:pt modelId="{E7404EE8-14F3-46CB-BFA6-A9E4C283BAF8}" type="pres">
      <dgm:prSet presAssocID="{040ABA1C-F792-4F50-B710-5652924330FB}" presName="sibTrans" presStyleLbl="sibTrans2D1" presStyleIdx="0" presStyleCnt="2"/>
      <dgm:spPr/>
    </dgm:pt>
    <dgm:pt modelId="{0A3A8601-7F9E-4212-9452-EC1933A9358C}" type="pres">
      <dgm:prSet presAssocID="{040ABA1C-F792-4F50-B710-5652924330FB}" presName="spacerB" presStyleCnt="0"/>
      <dgm:spPr/>
    </dgm:pt>
    <dgm:pt modelId="{E036CBA3-19B0-471A-AE83-9CCF3C478A6B}" type="pres">
      <dgm:prSet presAssocID="{638D1428-10E7-4060-A88E-0B4863555325}" presName="node" presStyleLbl="node1" presStyleIdx="1" presStyleCnt="3" custScaleX="110144" custScaleY="110144">
        <dgm:presLayoutVars>
          <dgm:bulletEnabled val="1"/>
        </dgm:presLayoutVars>
      </dgm:prSet>
      <dgm:spPr/>
    </dgm:pt>
    <dgm:pt modelId="{81F76DC1-F8F9-4E61-B3D2-BC25E3147A0D}" type="pres">
      <dgm:prSet presAssocID="{9BEC99FE-A6EE-4855-B820-654C214620A0}" presName="sibTransLast" presStyleLbl="sibTrans2D1" presStyleIdx="1" presStyleCnt="2"/>
      <dgm:spPr/>
    </dgm:pt>
    <dgm:pt modelId="{6BE16BB2-9DA5-4533-B72D-B8AEF022FB84}" type="pres">
      <dgm:prSet presAssocID="{9BEC99FE-A6EE-4855-B820-654C214620A0}" presName="connectorText" presStyleLbl="sibTrans2D1" presStyleIdx="1" presStyleCnt="2"/>
      <dgm:spPr/>
    </dgm:pt>
    <dgm:pt modelId="{6C817971-F24A-4894-AE47-A38C1C386E76}" type="pres">
      <dgm:prSet presAssocID="{9BEC99FE-A6EE-4855-B820-654C214620A0}" presName="lastNode" presStyleLbl="node1" presStyleIdx="2" presStyleCnt="3" custScaleX="112612" custScaleY="109954">
        <dgm:presLayoutVars>
          <dgm:bulletEnabled val="1"/>
        </dgm:presLayoutVars>
      </dgm:prSet>
      <dgm:spPr/>
    </dgm:pt>
  </dgm:ptLst>
  <dgm:cxnLst>
    <dgm:cxn modelId="{D75CF201-C78D-4136-84E8-FDDEB2569A65}" type="presOf" srcId="{9BEC99FE-A6EE-4855-B820-654C214620A0}" destId="{8948BD5C-E9F6-4978-8300-D1D1A7424285}" srcOrd="0" destOrd="0" presId="urn:microsoft.com/office/officeart/2005/8/layout/equation2"/>
    <dgm:cxn modelId="{422CE80D-0A9F-4391-95BB-9D00731E51F1}" type="presOf" srcId="{708386DB-0295-4AD0-B85D-72694917BF99}" destId="{6BE16BB2-9DA5-4533-B72D-B8AEF022FB84}" srcOrd="1" destOrd="0" presId="urn:microsoft.com/office/officeart/2005/8/layout/equation2"/>
    <dgm:cxn modelId="{BF62C349-75C5-4299-A02F-EEB8AEAFDB5B}" type="presOf" srcId="{040ABA1C-F792-4F50-B710-5652924330FB}" destId="{E7404EE8-14F3-46CB-BFA6-A9E4C283BAF8}" srcOrd="0" destOrd="0" presId="urn:microsoft.com/office/officeart/2005/8/layout/equation2"/>
    <dgm:cxn modelId="{76BEBA4C-19B5-45D5-AE4F-F0DF349FBC3A}" type="presOf" srcId="{F2215F07-461B-4A9E-818C-EF38092E18AD}" destId="{6C817971-F24A-4894-AE47-A38C1C386E76}" srcOrd="0" destOrd="0" presId="urn:microsoft.com/office/officeart/2005/8/layout/equation2"/>
    <dgm:cxn modelId="{E8BB7457-D168-48EA-B6BB-45CC744EBCF5}" srcId="{9BEC99FE-A6EE-4855-B820-654C214620A0}" destId="{F2215F07-461B-4A9E-818C-EF38092E18AD}" srcOrd="2" destOrd="0" parTransId="{C819EAE0-37F7-4A4F-A73A-CB633D4D1736}" sibTransId="{2777E60D-1E8D-46A3-9AF4-38F029D3DCCD}"/>
    <dgm:cxn modelId="{15E68D87-0C95-4BE6-BF4D-73AD3BDB0427}" srcId="{9BEC99FE-A6EE-4855-B820-654C214620A0}" destId="{964932F9-5F5C-4571-A627-2D63731D113D}" srcOrd="0" destOrd="0" parTransId="{565844FA-BCA1-4C8C-A15D-01FA5248A4B3}" sibTransId="{040ABA1C-F792-4F50-B710-5652924330FB}"/>
    <dgm:cxn modelId="{FEE51DB5-960E-4471-9EB9-F6DEECACCB26}" type="presOf" srcId="{964932F9-5F5C-4571-A627-2D63731D113D}" destId="{54580123-348C-4121-A477-9DDD3CDCE84B}" srcOrd="0" destOrd="0" presId="urn:microsoft.com/office/officeart/2005/8/layout/equation2"/>
    <dgm:cxn modelId="{E08CF2CA-E9E8-49D9-9988-03E66838F43B}" type="presOf" srcId="{708386DB-0295-4AD0-B85D-72694917BF99}" destId="{81F76DC1-F8F9-4E61-B3D2-BC25E3147A0D}" srcOrd="0" destOrd="0" presId="urn:microsoft.com/office/officeart/2005/8/layout/equation2"/>
    <dgm:cxn modelId="{62904FCB-4D39-4649-A20D-9EC8E135A0A3}" type="presOf" srcId="{638D1428-10E7-4060-A88E-0B4863555325}" destId="{E036CBA3-19B0-471A-AE83-9CCF3C478A6B}" srcOrd="0" destOrd="0" presId="urn:microsoft.com/office/officeart/2005/8/layout/equation2"/>
    <dgm:cxn modelId="{81AC5EDC-8E15-454C-8DD4-473AEC1A36F9}" srcId="{9BEC99FE-A6EE-4855-B820-654C214620A0}" destId="{638D1428-10E7-4060-A88E-0B4863555325}" srcOrd="1" destOrd="0" parTransId="{129AFA88-2B97-4B80-9553-2008582AFF80}" sibTransId="{708386DB-0295-4AD0-B85D-72694917BF99}"/>
    <dgm:cxn modelId="{CFFC500A-F3E2-47C6-B078-BD9F8243ADA6}" type="presParOf" srcId="{8948BD5C-E9F6-4978-8300-D1D1A7424285}" destId="{FB8F11FD-E5F1-46D9-BD44-B7FEBD9C5489}" srcOrd="0" destOrd="0" presId="urn:microsoft.com/office/officeart/2005/8/layout/equation2"/>
    <dgm:cxn modelId="{90A3D34B-9459-4B21-A466-DA27CB6938FF}" type="presParOf" srcId="{FB8F11FD-E5F1-46D9-BD44-B7FEBD9C5489}" destId="{54580123-348C-4121-A477-9DDD3CDCE84B}" srcOrd="0" destOrd="0" presId="urn:microsoft.com/office/officeart/2005/8/layout/equation2"/>
    <dgm:cxn modelId="{F88953E4-F368-478A-BE9C-48B621B8CB8C}" type="presParOf" srcId="{FB8F11FD-E5F1-46D9-BD44-B7FEBD9C5489}" destId="{D6218B69-A5B4-4DCE-B06C-ED4E7D0974C0}" srcOrd="1" destOrd="0" presId="urn:microsoft.com/office/officeart/2005/8/layout/equation2"/>
    <dgm:cxn modelId="{75016D22-F310-4478-9924-36013102E624}" type="presParOf" srcId="{FB8F11FD-E5F1-46D9-BD44-B7FEBD9C5489}" destId="{E7404EE8-14F3-46CB-BFA6-A9E4C283BAF8}" srcOrd="2" destOrd="0" presId="urn:microsoft.com/office/officeart/2005/8/layout/equation2"/>
    <dgm:cxn modelId="{F4C6A648-A410-47F6-B307-18DE8C19830D}" type="presParOf" srcId="{FB8F11FD-E5F1-46D9-BD44-B7FEBD9C5489}" destId="{0A3A8601-7F9E-4212-9452-EC1933A9358C}" srcOrd="3" destOrd="0" presId="urn:microsoft.com/office/officeart/2005/8/layout/equation2"/>
    <dgm:cxn modelId="{E378EB07-54EA-4E6E-813D-D4132507B783}" type="presParOf" srcId="{FB8F11FD-E5F1-46D9-BD44-B7FEBD9C5489}" destId="{E036CBA3-19B0-471A-AE83-9CCF3C478A6B}" srcOrd="4" destOrd="0" presId="urn:microsoft.com/office/officeart/2005/8/layout/equation2"/>
    <dgm:cxn modelId="{6B5CA690-4394-4087-A691-B7AD2561D3EB}" type="presParOf" srcId="{8948BD5C-E9F6-4978-8300-D1D1A7424285}" destId="{81F76DC1-F8F9-4E61-B3D2-BC25E3147A0D}" srcOrd="1" destOrd="0" presId="urn:microsoft.com/office/officeart/2005/8/layout/equation2"/>
    <dgm:cxn modelId="{4454ADA6-7087-4F32-8BD8-A20A314775D7}" type="presParOf" srcId="{81F76DC1-F8F9-4E61-B3D2-BC25E3147A0D}" destId="{6BE16BB2-9DA5-4533-B72D-B8AEF022FB84}" srcOrd="0" destOrd="0" presId="urn:microsoft.com/office/officeart/2005/8/layout/equation2"/>
    <dgm:cxn modelId="{45BAFBEC-235F-4D44-A118-C7441487B803}" type="presParOf" srcId="{8948BD5C-E9F6-4978-8300-D1D1A7424285}" destId="{6C817971-F24A-4894-AE47-A38C1C386E7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0BA158-08CB-44B4-823F-726A7DB0A7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599D269-5FA8-4C55-B685-33A4802DE19D}">
      <dgm:prSet phldrT="[Text]"/>
      <dgm:spPr/>
      <dgm:t>
        <a:bodyPr/>
        <a:lstStyle/>
        <a:p>
          <a:r>
            <a:rPr lang="en-US" dirty="0">
              <a:latin typeface="Arial" panose="020B0604020202020204" pitchFamily="34" charset="0"/>
              <a:cs typeface="Arial" panose="020B0604020202020204" pitchFamily="34" charset="0"/>
              <a:hlinkClick xmlns:r="http://schemas.openxmlformats.org/officeDocument/2006/relationships" r:id="rId1"/>
            </a:rPr>
            <a:t>Employer Guide to Work-Based Learning</a:t>
          </a:r>
          <a:endParaRPr lang="en-US" dirty="0">
            <a:latin typeface="Arial" panose="020B0604020202020204" pitchFamily="34" charset="0"/>
            <a:cs typeface="Arial" panose="020B0604020202020204" pitchFamily="34" charset="0"/>
          </a:endParaRPr>
        </a:p>
      </dgm:t>
    </dgm:pt>
    <dgm:pt modelId="{D3282473-BBD1-4E43-8B6A-F568199D3D75}" type="parTrans" cxnId="{E41ABCEE-C474-4F4B-90DC-68DD46E2368A}">
      <dgm:prSet/>
      <dgm:spPr/>
      <dgm:t>
        <a:bodyPr/>
        <a:lstStyle/>
        <a:p>
          <a:endParaRPr lang="en-US">
            <a:latin typeface="Arial" panose="020B0604020202020204" pitchFamily="34" charset="0"/>
            <a:cs typeface="Arial" panose="020B0604020202020204" pitchFamily="34" charset="0"/>
          </a:endParaRPr>
        </a:p>
      </dgm:t>
    </dgm:pt>
    <dgm:pt modelId="{51FEB2B7-B8C3-448C-AD1A-0D7DBB8C983A}" type="sibTrans" cxnId="{E41ABCEE-C474-4F4B-90DC-68DD46E2368A}">
      <dgm:prSet/>
      <dgm:spPr/>
      <dgm:t>
        <a:bodyPr/>
        <a:lstStyle/>
        <a:p>
          <a:endParaRPr lang="en-US">
            <a:latin typeface="Arial" panose="020B0604020202020204" pitchFamily="34" charset="0"/>
            <a:cs typeface="Arial" panose="020B0604020202020204" pitchFamily="34" charset="0"/>
          </a:endParaRPr>
        </a:p>
      </dgm:t>
    </dgm:pt>
    <dgm:pt modelId="{23DF3D36-C508-4866-B813-4A974FE146AB}">
      <dgm:prSet phldrT="[Text]"/>
      <dgm:spPr/>
      <dgm:t>
        <a:bodyPr/>
        <a:lstStyle/>
        <a:p>
          <a:r>
            <a:rPr lang="en-US" dirty="0">
              <a:latin typeface="Arial" panose="020B0604020202020204" pitchFamily="34" charset="0"/>
              <a:cs typeface="Arial" panose="020B0604020202020204" pitchFamily="34" charset="0"/>
            </a:rPr>
            <a:t>Who Can Help</a:t>
          </a:r>
        </a:p>
      </dgm:t>
    </dgm:pt>
    <dgm:pt modelId="{9BC27CC2-8AB7-4F22-AA65-4AED94B81706}" type="parTrans" cxnId="{9F08E86D-2CE1-4B44-B8C0-207FEB9F971D}">
      <dgm:prSet/>
      <dgm:spPr/>
      <dgm:t>
        <a:bodyPr/>
        <a:lstStyle/>
        <a:p>
          <a:endParaRPr lang="en-US">
            <a:latin typeface="Arial" panose="020B0604020202020204" pitchFamily="34" charset="0"/>
            <a:cs typeface="Arial" panose="020B0604020202020204" pitchFamily="34" charset="0"/>
          </a:endParaRPr>
        </a:p>
      </dgm:t>
    </dgm:pt>
    <dgm:pt modelId="{4C9E10B4-EFB9-414B-AA7D-E89A8479D939}" type="sibTrans" cxnId="{9F08E86D-2CE1-4B44-B8C0-207FEB9F971D}">
      <dgm:prSet/>
      <dgm:spPr/>
      <dgm:t>
        <a:bodyPr/>
        <a:lstStyle/>
        <a:p>
          <a:endParaRPr lang="en-US">
            <a:latin typeface="Arial" panose="020B0604020202020204" pitchFamily="34" charset="0"/>
            <a:cs typeface="Arial" panose="020B0604020202020204" pitchFamily="34" charset="0"/>
          </a:endParaRPr>
        </a:p>
      </dgm:t>
    </dgm:pt>
    <dgm:pt modelId="{7B5E117B-9B0B-45D1-AB4F-D4FD434DBF98}">
      <dgm:prSet phldrT="[Text]"/>
      <dgm:spPr/>
      <dgm:t>
        <a:bodyPr/>
        <a:lstStyle/>
        <a:p>
          <a:r>
            <a:rPr lang="en-US" dirty="0">
              <a:latin typeface="Arial" panose="020B0604020202020204" pitchFamily="34" charset="0"/>
              <a:cs typeface="Arial" panose="020B0604020202020204" pitchFamily="34" charset="0"/>
            </a:rPr>
            <a:t>Learning Agreements</a:t>
          </a:r>
        </a:p>
      </dgm:t>
    </dgm:pt>
    <dgm:pt modelId="{6A67BFFF-EDAD-45AB-BAAB-5639A0CA5C1C}" type="parTrans" cxnId="{CD8BB6DC-8F32-40D8-BA1F-191387BDEB42}">
      <dgm:prSet/>
      <dgm:spPr/>
      <dgm:t>
        <a:bodyPr/>
        <a:lstStyle/>
        <a:p>
          <a:endParaRPr lang="en-US">
            <a:latin typeface="Arial" panose="020B0604020202020204" pitchFamily="34" charset="0"/>
            <a:cs typeface="Arial" panose="020B0604020202020204" pitchFamily="34" charset="0"/>
          </a:endParaRPr>
        </a:p>
      </dgm:t>
    </dgm:pt>
    <dgm:pt modelId="{3FD6E29B-7135-4716-805A-9D4F572EB6F1}" type="sibTrans" cxnId="{CD8BB6DC-8F32-40D8-BA1F-191387BDEB42}">
      <dgm:prSet/>
      <dgm:spPr/>
      <dgm:t>
        <a:bodyPr/>
        <a:lstStyle/>
        <a:p>
          <a:endParaRPr lang="en-US">
            <a:latin typeface="Arial" panose="020B0604020202020204" pitchFamily="34" charset="0"/>
            <a:cs typeface="Arial" panose="020B0604020202020204" pitchFamily="34" charset="0"/>
          </a:endParaRPr>
        </a:p>
      </dgm:t>
    </dgm:pt>
    <dgm:pt modelId="{606606AD-CD13-4306-9C6D-FF5CC2C818ED}">
      <dgm:prSet phldrT="[Text]"/>
      <dgm:spPr/>
      <dgm:t>
        <a:bodyPr/>
        <a:lstStyle/>
        <a:p>
          <a:r>
            <a:rPr lang="en-US" dirty="0">
              <a:latin typeface="Arial" panose="020B0604020202020204" pitchFamily="34" charset="0"/>
              <a:cs typeface="Arial" panose="020B0604020202020204" pitchFamily="34" charset="0"/>
              <a:hlinkClick xmlns:r="http://schemas.openxmlformats.org/officeDocument/2006/relationships" r:id="rId2"/>
            </a:rPr>
            <a:t>Senate Bill 166</a:t>
          </a:r>
          <a:endParaRPr lang="en-US" dirty="0">
            <a:latin typeface="Arial" panose="020B0604020202020204" pitchFamily="34" charset="0"/>
            <a:cs typeface="Arial" panose="020B0604020202020204" pitchFamily="34" charset="0"/>
          </a:endParaRPr>
        </a:p>
      </dgm:t>
    </dgm:pt>
    <dgm:pt modelId="{D6574F63-C001-4CF3-9EEA-042A4CD26644}" type="parTrans" cxnId="{F770EC5F-9528-46F7-BF9B-F78E1EC88B73}">
      <dgm:prSet/>
      <dgm:spPr/>
      <dgm:t>
        <a:bodyPr/>
        <a:lstStyle/>
        <a:p>
          <a:endParaRPr lang="en-US">
            <a:latin typeface="Arial" panose="020B0604020202020204" pitchFamily="34" charset="0"/>
            <a:cs typeface="Arial" panose="020B0604020202020204" pitchFamily="34" charset="0"/>
          </a:endParaRPr>
        </a:p>
      </dgm:t>
    </dgm:pt>
    <dgm:pt modelId="{C112CAB3-2AEB-402B-BEBC-355FD09C0AAD}" type="sibTrans" cxnId="{F770EC5F-9528-46F7-BF9B-F78E1EC88B73}">
      <dgm:prSet/>
      <dgm:spPr/>
      <dgm:t>
        <a:bodyPr/>
        <a:lstStyle/>
        <a:p>
          <a:endParaRPr lang="en-US">
            <a:latin typeface="Arial" panose="020B0604020202020204" pitchFamily="34" charset="0"/>
            <a:cs typeface="Arial" panose="020B0604020202020204" pitchFamily="34" charset="0"/>
          </a:endParaRPr>
        </a:p>
      </dgm:t>
    </dgm:pt>
    <dgm:pt modelId="{E00CE7D1-6BBE-49A8-B6B3-E8F187369F2F}">
      <dgm:prSet phldrT="[Text]"/>
      <dgm:spPr/>
      <dgm:t>
        <a:bodyPr/>
        <a:lstStyle/>
        <a:p>
          <a:r>
            <a:rPr lang="en-US" dirty="0">
              <a:latin typeface="Arial" panose="020B0604020202020204" pitchFamily="34" charset="0"/>
              <a:cs typeface="Arial" panose="020B0604020202020204" pitchFamily="34" charset="0"/>
            </a:rPr>
            <a:t>Employer Income Tax Credit Certificate</a:t>
          </a:r>
        </a:p>
      </dgm:t>
    </dgm:pt>
    <dgm:pt modelId="{EBF64F5C-803A-40C8-A8C6-A07EEF18B7FF}" type="parTrans" cxnId="{8A83E9CE-560E-4AF5-9005-1214E63B8845}">
      <dgm:prSet/>
      <dgm:spPr/>
      <dgm:t>
        <a:bodyPr/>
        <a:lstStyle/>
        <a:p>
          <a:endParaRPr lang="en-US">
            <a:latin typeface="Arial" panose="020B0604020202020204" pitchFamily="34" charset="0"/>
            <a:cs typeface="Arial" panose="020B0604020202020204" pitchFamily="34" charset="0"/>
          </a:endParaRPr>
        </a:p>
      </dgm:t>
    </dgm:pt>
    <dgm:pt modelId="{E96B57C9-9F64-4491-BFC0-FD8B9FAB1F02}" type="sibTrans" cxnId="{8A83E9CE-560E-4AF5-9005-1214E63B8845}">
      <dgm:prSet/>
      <dgm:spPr/>
      <dgm:t>
        <a:bodyPr/>
        <a:lstStyle/>
        <a:p>
          <a:endParaRPr lang="en-US">
            <a:latin typeface="Arial" panose="020B0604020202020204" pitchFamily="34" charset="0"/>
            <a:cs typeface="Arial" panose="020B0604020202020204" pitchFamily="34" charset="0"/>
          </a:endParaRPr>
        </a:p>
      </dgm:t>
    </dgm:pt>
    <dgm:pt modelId="{05339C10-F556-4A42-8CAD-E5B46B2FE0E5}">
      <dgm:prSet phldrT="[Text]"/>
      <dgm:spPr/>
      <dgm:t>
        <a:bodyPr/>
        <a:lstStyle/>
        <a:p>
          <a:r>
            <a:rPr lang="en-US" dirty="0">
              <a:latin typeface="Arial" panose="020B0604020202020204" pitchFamily="34" charset="0"/>
              <a:cs typeface="Arial" panose="020B0604020202020204" pitchFamily="34" charset="0"/>
            </a:rPr>
            <a:t>Up to $5,000 credit per student</a:t>
          </a:r>
        </a:p>
      </dgm:t>
    </dgm:pt>
    <dgm:pt modelId="{339A04A8-4714-4B01-B052-07D6568E3148}" type="parTrans" cxnId="{549A3B52-6560-4A15-BA44-2AFC4498DFAC}">
      <dgm:prSet/>
      <dgm:spPr/>
      <dgm:t>
        <a:bodyPr/>
        <a:lstStyle/>
        <a:p>
          <a:endParaRPr lang="en-US">
            <a:latin typeface="Arial" panose="020B0604020202020204" pitchFamily="34" charset="0"/>
            <a:cs typeface="Arial" panose="020B0604020202020204" pitchFamily="34" charset="0"/>
          </a:endParaRPr>
        </a:p>
      </dgm:t>
    </dgm:pt>
    <dgm:pt modelId="{A02D83F8-C85D-4329-B3AC-9FB62521C4C2}" type="sibTrans" cxnId="{549A3B52-6560-4A15-BA44-2AFC4498DFAC}">
      <dgm:prSet/>
      <dgm:spPr/>
      <dgm:t>
        <a:bodyPr/>
        <a:lstStyle/>
        <a:p>
          <a:endParaRPr lang="en-US">
            <a:latin typeface="Arial" panose="020B0604020202020204" pitchFamily="34" charset="0"/>
            <a:cs typeface="Arial" panose="020B0604020202020204" pitchFamily="34" charset="0"/>
          </a:endParaRPr>
        </a:p>
      </dgm:t>
    </dgm:pt>
    <dgm:pt modelId="{BF1FABCE-E8AF-4AE3-BC49-CA862DF0A32A}">
      <dgm:prSet phldrT="[Text]"/>
      <dgm:spPr/>
      <dgm:t>
        <a:bodyPr/>
        <a:lstStyle/>
        <a:p>
          <a:r>
            <a:rPr lang="en-US" dirty="0">
              <a:latin typeface="Arial" panose="020B0604020202020204" pitchFamily="34" charset="0"/>
              <a:cs typeface="Arial" panose="020B0604020202020204" pitchFamily="34" charset="0"/>
            </a:rPr>
            <a:t>How To Design</a:t>
          </a:r>
        </a:p>
      </dgm:t>
    </dgm:pt>
    <dgm:pt modelId="{02ECFC0B-5ABC-45E3-B55C-239E604ADD01}" type="parTrans" cxnId="{87697119-89D3-4A6B-A1F4-37BFE9DD4333}">
      <dgm:prSet/>
      <dgm:spPr/>
      <dgm:t>
        <a:bodyPr/>
        <a:lstStyle/>
        <a:p>
          <a:endParaRPr lang="en-US">
            <a:latin typeface="Arial" panose="020B0604020202020204" pitchFamily="34" charset="0"/>
            <a:cs typeface="Arial" panose="020B0604020202020204" pitchFamily="34" charset="0"/>
          </a:endParaRPr>
        </a:p>
      </dgm:t>
    </dgm:pt>
    <dgm:pt modelId="{6AA1EE2A-3659-49E8-8606-1CD977835053}" type="sibTrans" cxnId="{87697119-89D3-4A6B-A1F4-37BFE9DD4333}">
      <dgm:prSet/>
      <dgm:spPr/>
      <dgm:t>
        <a:bodyPr/>
        <a:lstStyle/>
        <a:p>
          <a:endParaRPr lang="en-US">
            <a:latin typeface="Arial" panose="020B0604020202020204" pitchFamily="34" charset="0"/>
            <a:cs typeface="Arial" panose="020B0604020202020204" pitchFamily="34" charset="0"/>
          </a:endParaRPr>
        </a:p>
      </dgm:t>
    </dgm:pt>
    <dgm:pt modelId="{35337A90-A510-4FE5-A2C3-7391192EC546}" type="pres">
      <dgm:prSet presAssocID="{960BA158-08CB-44B4-823F-726A7DB0A74F}" presName="Name0" presStyleCnt="0">
        <dgm:presLayoutVars>
          <dgm:dir/>
          <dgm:animLvl val="lvl"/>
          <dgm:resizeHandles val="exact"/>
        </dgm:presLayoutVars>
      </dgm:prSet>
      <dgm:spPr/>
    </dgm:pt>
    <dgm:pt modelId="{B048A5F0-5E09-4581-B07D-8FD717E7318A}" type="pres">
      <dgm:prSet presAssocID="{C599D269-5FA8-4C55-B685-33A4802DE19D}" presName="composite" presStyleCnt="0"/>
      <dgm:spPr/>
    </dgm:pt>
    <dgm:pt modelId="{8382AA49-F211-4CE4-80FD-6F449F4C206F}" type="pres">
      <dgm:prSet presAssocID="{C599D269-5FA8-4C55-B685-33A4802DE19D}" presName="parTx" presStyleLbl="alignNode1" presStyleIdx="0" presStyleCnt="2">
        <dgm:presLayoutVars>
          <dgm:chMax val="0"/>
          <dgm:chPref val="0"/>
          <dgm:bulletEnabled val="1"/>
        </dgm:presLayoutVars>
      </dgm:prSet>
      <dgm:spPr/>
    </dgm:pt>
    <dgm:pt modelId="{7D6196FF-80C8-4621-B9F1-532A8D2E733B}" type="pres">
      <dgm:prSet presAssocID="{C599D269-5FA8-4C55-B685-33A4802DE19D}" presName="desTx" presStyleLbl="alignAccFollowNode1" presStyleIdx="0" presStyleCnt="2">
        <dgm:presLayoutVars>
          <dgm:bulletEnabled val="1"/>
        </dgm:presLayoutVars>
      </dgm:prSet>
      <dgm:spPr/>
    </dgm:pt>
    <dgm:pt modelId="{66916155-2675-42A0-9855-5C7A5D7FAA28}" type="pres">
      <dgm:prSet presAssocID="{51FEB2B7-B8C3-448C-AD1A-0D7DBB8C983A}" presName="space" presStyleCnt="0"/>
      <dgm:spPr/>
    </dgm:pt>
    <dgm:pt modelId="{F088CF36-E99D-4B40-B97D-4DA4703A4521}" type="pres">
      <dgm:prSet presAssocID="{606606AD-CD13-4306-9C6D-FF5CC2C818ED}" presName="composite" presStyleCnt="0"/>
      <dgm:spPr/>
    </dgm:pt>
    <dgm:pt modelId="{BF5B88CB-8535-4608-9DD4-AE217CFE72D5}" type="pres">
      <dgm:prSet presAssocID="{606606AD-CD13-4306-9C6D-FF5CC2C818ED}" presName="parTx" presStyleLbl="alignNode1" presStyleIdx="1" presStyleCnt="2" custLinFactNeighborX="-1176" custLinFactNeighborY="1213">
        <dgm:presLayoutVars>
          <dgm:chMax val="0"/>
          <dgm:chPref val="0"/>
          <dgm:bulletEnabled val="1"/>
        </dgm:presLayoutVars>
      </dgm:prSet>
      <dgm:spPr/>
    </dgm:pt>
    <dgm:pt modelId="{899B1304-5FF1-4AB6-A0CF-55B3CC47447C}" type="pres">
      <dgm:prSet presAssocID="{606606AD-CD13-4306-9C6D-FF5CC2C818ED}" presName="desTx" presStyleLbl="alignAccFollowNode1" presStyleIdx="1" presStyleCnt="2">
        <dgm:presLayoutVars>
          <dgm:bulletEnabled val="1"/>
        </dgm:presLayoutVars>
      </dgm:prSet>
      <dgm:spPr/>
    </dgm:pt>
  </dgm:ptLst>
  <dgm:cxnLst>
    <dgm:cxn modelId="{D05A0C16-3E36-4691-A63D-83C7FB1BE70E}" type="presOf" srcId="{960BA158-08CB-44B4-823F-726A7DB0A74F}" destId="{35337A90-A510-4FE5-A2C3-7391192EC546}" srcOrd="0" destOrd="0" presId="urn:microsoft.com/office/officeart/2005/8/layout/hList1"/>
    <dgm:cxn modelId="{87697119-89D3-4A6B-A1F4-37BFE9DD4333}" srcId="{C599D269-5FA8-4C55-B685-33A4802DE19D}" destId="{BF1FABCE-E8AF-4AE3-BC49-CA862DF0A32A}" srcOrd="0" destOrd="0" parTransId="{02ECFC0B-5ABC-45E3-B55C-239E604ADD01}" sibTransId="{6AA1EE2A-3659-49E8-8606-1CD977835053}"/>
    <dgm:cxn modelId="{F770EC5F-9528-46F7-BF9B-F78E1EC88B73}" srcId="{960BA158-08CB-44B4-823F-726A7DB0A74F}" destId="{606606AD-CD13-4306-9C6D-FF5CC2C818ED}" srcOrd="1" destOrd="0" parTransId="{D6574F63-C001-4CF3-9EEA-042A4CD26644}" sibTransId="{C112CAB3-2AEB-402B-BEBC-355FD09C0AAD}"/>
    <dgm:cxn modelId="{9F08E86D-2CE1-4B44-B8C0-207FEB9F971D}" srcId="{C599D269-5FA8-4C55-B685-33A4802DE19D}" destId="{23DF3D36-C508-4866-B813-4A974FE146AB}" srcOrd="1" destOrd="0" parTransId="{9BC27CC2-8AB7-4F22-AA65-4AED94B81706}" sibTransId="{4C9E10B4-EFB9-414B-AA7D-E89A8479D939}"/>
    <dgm:cxn modelId="{549A3B52-6560-4A15-BA44-2AFC4498DFAC}" srcId="{606606AD-CD13-4306-9C6D-FF5CC2C818ED}" destId="{05339C10-F556-4A42-8CAD-E5B46B2FE0E5}" srcOrd="1" destOrd="0" parTransId="{339A04A8-4714-4B01-B052-07D6568E3148}" sibTransId="{A02D83F8-C85D-4329-B3AC-9FB62521C4C2}"/>
    <dgm:cxn modelId="{7E1FCE54-3013-412C-82BE-BE2911D3240D}" type="presOf" srcId="{606606AD-CD13-4306-9C6D-FF5CC2C818ED}" destId="{BF5B88CB-8535-4608-9DD4-AE217CFE72D5}" srcOrd="0" destOrd="0" presId="urn:microsoft.com/office/officeart/2005/8/layout/hList1"/>
    <dgm:cxn modelId="{E875DC7E-5A32-4240-8A1F-2754E23B4064}" type="presOf" srcId="{23DF3D36-C508-4866-B813-4A974FE146AB}" destId="{7D6196FF-80C8-4621-B9F1-532A8D2E733B}" srcOrd="0" destOrd="1" presId="urn:microsoft.com/office/officeart/2005/8/layout/hList1"/>
    <dgm:cxn modelId="{69F4E599-A795-40B9-84CE-B99AC58D5F81}" type="presOf" srcId="{05339C10-F556-4A42-8CAD-E5B46B2FE0E5}" destId="{899B1304-5FF1-4AB6-A0CF-55B3CC47447C}" srcOrd="0" destOrd="1" presId="urn:microsoft.com/office/officeart/2005/8/layout/hList1"/>
    <dgm:cxn modelId="{BFC1849A-BC39-4ABC-AB2B-E20E25D4A0BD}" type="presOf" srcId="{BF1FABCE-E8AF-4AE3-BC49-CA862DF0A32A}" destId="{7D6196FF-80C8-4621-B9F1-532A8D2E733B}" srcOrd="0" destOrd="0" presId="urn:microsoft.com/office/officeart/2005/8/layout/hList1"/>
    <dgm:cxn modelId="{A0C4819D-DD6C-4C82-9157-DE616CBAC829}" type="presOf" srcId="{7B5E117B-9B0B-45D1-AB4F-D4FD434DBF98}" destId="{7D6196FF-80C8-4621-B9F1-532A8D2E733B}" srcOrd="0" destOrd="2" presId="urn:microsoft.com/office/officeart/2005/8/layout/hList1"/>
    <dgm:cxn modelId="{10D70DC7-096A-4178-9DD1-2C0274AB2108}" type="presOf" srcId="{E00CE7D1-6BBE-49A8-B6B3-E8F187369F2F}" destId="{899B1304-5FF1-4AB6-A0CF-55B3CC47447C}" srcOrd="0" destOrd="0" presId="urn:microsoft.com/office/officeart/2005/8/layout/hList1"/>
    <dgm:cxn modelId="{8A83E9CE-560E-4AF5-9005-1214E63B8845}" srcId="{606606AD-CD13-4306-9C6D-FF5CC2C818ED}" destId="{E00CE7D1-6BBE-49A8-B6B3-E8F187369F2F}" srcOrd="0" destOrd="0" parTransId="{EBF64F5C-803A-40C8-A8C6-A07EEF18B7FF}" sibTransId="{E96B57C9-9F64-4491-BFC0-FD8B9FAB1F02}"/>
    <dgm:cxn modelId="{FF562AD5-1870-4E71-B293-7A1D71DAB7F0}" type="presOf" srcId="{C599D269-5FA8-4C55-B685-33A4802DE19D}" destId="{8382AA49-F211-4CE4-80FD-6F449F4C206F}" srcOrd="0" destOrd="0" presId="urn:microsoft.com/office/officeart/2005/8/layout/hList1"/>
    <dgm:cxn modelId="{CD8BB6DC-8F32-40D8-BA1F-191387BDEB42}" srcId="{C599D269-5FA8-4C55-B685-33A4802DE19D}" destId="{7B5E117B-9B0B-45D1-AB4F-D4FD434DBF98}" srcOrd="2" destOrd="0" parTransId="{6A67BFFF-EDAD-45AB-BAAB-5639A0CA5C1C}" sibTransId="{3FD6E29B-7135-4716-805A-9D4F572EB6F1}"/>
    <dgm:cxn modelId="{E41ABCEE-C474-4F4B-90DC-68DD46E2368A}" srcId="{960BA158-08CB-44B4-823F-726A7DB0A74F}" destId="{C599D269-5FA8-4C55-B685-33A4802DE19D}" srcOrd="0" destOrd="0" parTransId="{D3282473-BBD1-4E43-8B6A-F568199D3D75}" sibTransId="{51FEB2B7-B8C3-448C-AD1A-0D7DBB8C983A}"/>
    <dgm:cxn modelId="{1967D229-31B2-492C-B77B-A3EA82DCC726}" type="presParOf" srcId="{35337A90-A510-4FE5-A2C3-7391192EC546}" destId="{B048A5F0-5E09-4581-B07D-8FD717E7318A}" srcOrd="0" destOrd="0" presId="urn:microsoft.com/office/officeart/2005/8/layout/hList1"/>
    <dgm:cxn modelId="{88ABAE0C-282A-4815-BC96-FA3E8ED3F0F1}" type="presParOf" srcId="{B048A5F0-5E09-4581-B07D-8FD717E7318A}" destId="{8382AA49-F211-4CE4-80FD-6F449F4C206F}" srcOrd="0" destOrd="0" presId="urn:microsoft.com/office/officeart/2005/8/layout/hList1"/>
    <dgm:cxn modelId="{C1A750F0-C212-406D-84AF-BD12DB596569}" type="presParOf" srcId="{B048A5F0-5E09-4581-B07D-8FD717E7318A}" destId="{7D6196FF-80C8-4621-B9F1-532A8D2E733B}" srcOrd="1" destOrd="0" presId="urn:microsoft.com/office/officeart/2005/8/layout/hList1"/>
    <dgm:cxn modelId="{FBF30A00-5CBF-4C01-B225-DE254468348C}" type="presParOf" srcId="{35337A90-A510-4FE5-A2C3-7391192EC546}" destId="{66916155-2675-42A0-9855-5C7A5D7FAA28}" srcOrd="1" destOrd="0" presId="urn:microsoft.com/office/officeart/2005/8/layout/hList1"/>
    <dgm:cxn modelId="{93DC156A-6BE6-48A8-B806-F7F5FF781E73}" type="presParOf" srcId="{35337A90-A510-4FE5-A2C3-7391192EC546}" destId="{F088CF36-E99D-4B40-B97D-4DA4703A4521}" srcOrd="2" destOrd="0" presId="urn:microsoft.com/office/officeart/2005/8/layout/hList1"/>
    <dgm:cxn modelId="{63595CAE-F91D-4745-ACB9-812417304E5C}" type="presParOf" srcId="{F088CF36-E99D-4B40-B97D-4DA4703A4521}" destId="{BF5B88CB-8535-4608-9DD4-AE217CFE72D5}" srcOrd="0" destOrd="0" presId="urn:microsoft.com/office/officeart/2005/8/layout/hList1"/>
    <dgm:cxn modelId="{6CEB4094-5D7D-402C-A854-CE646A0028BB}" type="presParOf" srcId="{F088CF36-E99D-4B40-B97D-4DA4703A4521}" destId="{899B1304-5FF1-4AB6-A0CF-55B3CC4744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55B5A-563D-453F-86A1-B2A1F4E50F8B}">
      <dsp:nvSpPr>
        <dsp:cNvPr id="0" name=""/>
        <dsp:cNvSpPr/>
      </dsp:nvSpPr>
      <dsp:spPr>
        <a:xfrm rot="5400000">
          <a:off x="296"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8BD62-F2F0-487A-BA75-72DAD7F370D9}">
      <dsp:nvSpPr>
        <dsp:cNvPr id="0" name=""/>
        <dsp:cNvSpPr/>
      </dsp:nvSpPr>
      <dsp:spPr>
        <a:xfrm rot="16200000">
          <a:off x="3974025"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74440-254E-4C8F-A704-08AA03DC3B93}">
      <dsp:nvSpPr>
        <dsp:cNvPr id="0" name=""/>
        <dsp:cNvSpPr/>
      </dsp:nvSpPr>
      <dsp:spPr>
        <a:xfrm>
          <a:off x="4430572"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Policy &amp; Legislation</a:t>
          </a:r>
        </a:p>
      </dsp:txBody>
      <dsp:txXfrm>
        <a:off x="4430572" y="3869957"/>
        <a:ext cx="2931515" cy="772441"/>
      </dsp:txXfrm>
    </dsp:sp>
    <dsp:sp modelId="{0EEDA7E8-A5D5-4658-BDC4-A2E7D06F24D8}">
      <dsp:nvSpPr>
        <dsp:cNvPr id="0" name=""/>
        <dsp:cNvSpPr/>
      </dsp:nvSpPr>
      <dsp:spPr>
        <a:xfrm rot="5400000">
          <a:off x="3850174"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EFE23-7F33-4704-A186-8FEF937982E0}">
      <dsp:nvSpPr>
        <dsp:cNvPr id="0" name=""/>
        <dsp:cNvSpPr/>
      </dsp:nvSpPr>
      <dsp:spPr>
        <a:xfrm rot="16200000">
          <a:off x="7822734" y="515813"/>
          <a:ext cx="3860968" cy="3861562"/>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8A130-0D7A-4F7E-9356-6F23ED203109}">
      <dsp:nvSpPr>
        <dsp:cNvPr id="0" name=""/>
        <dsp:cNvSpPr/>
      </dsp:nvSpPr>
      <dsp:spPr>
        <a:xfrm>
          <a:off x="7997698"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Implementation</a:t>
          </a:r>
        </a:p>
      </dsp:txBody>
      <dsp:txXfrm>
        <a:off x="7997698" y="3869957"/>
        <a:ext cx="2931515" cy="772441"/>
      </dsp:txXfrm>
    </dsp:sp>
    <dsp:sp modelId="{9FC44D77-9780-4F01-AE6A-34E5F0292ACA}">
      <dsp:nvSpPr>
        <dsp:cNvPr id="0" name=""/>
        <dsp:cNvSpPr/>
      </dsp:nvSpPr>
      <dsp:spPr>
        <a:xfrm>
          <a:off x="4336376" y="1623986"/>
          <a:ext cx="1769004" cy="17690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Each Child Our Future; Graduation Requirements</a:t>
          </a:r>
        </a:p>
      </dsp:txBody>
      <dsp:txXfrm>
        <a:off x="4583399" y="1832590"/>
        <a:ext cx="1019966" cy="1351797"/>
      </dsp:txXfrm>
    </dsp:sp>
    <dsp:sp modelId="{8979B40D-3174-41B9-96CF-882FCC89E379}">
      <dsp:nvSpPr>
        <dsp:cNvPr id="0" name=""/>
        <dsp:cNvSpPr/>
      </dsp:nvSpPr>
      <dsp:spPr>
        <a:xfrm>
          <a:off x="5611334" y="1623986"/>
          <a:ext cx="1769004" cy="176900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Perkins V &amp; CTE</a:t>
          </a:r>
        </a:p>
      </dsp:txBody>
      <dsp:txXfrm>
        <a:off x="6113349" y="1832590"/>
        <a:ext cx="1019966" cy="1351797"/>
      </dsp:txXfrm>
    </dsp:sp>
    <dsp:sp modelId="{2DE215E5-2E02-4456-AE7D-B60C4EFDB48B}">
      <dsp:nvSpPr>
        <dsp:cNvPr id="0" name=""/>
        <dsp:cNvSpPr/>
      </dsp:nvSpPr>
      <dsp:spPr>
        <a:xfrm>
          <a:off x="1113685" y="1102229"/>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Governor’s Office of Workforce Transformation</a:t>
          </a:r>
        </a:p>
      </dsp:txBody>
      <dsp:txXfrm>
        <a:off x="1292845" y="1281393"/>
        <a:ext cx="865061" cy="865082"/>
      </dsp:txXfrm>
    </dsp:sp>
    <dsp:sp modelId="{652751EF-083A-4D8D-8DA9-092B550E1846}">
      <dsp:nvSpPr>
        <dsp:cNvPr id="0" name=""/>
        <dsp:cNvSpPr/>
      </dsp:nvSpPr>
      <dsp:spPr>
        <a:xfrm>
          <a:off x="662482" y="2125054"/>
          <a:ext cx="600934" cy="6006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8394FB3-5DA1-4E11-9638-170A791EBD48}">
      <dsp:nvSpPr>
        <dsp:cNvPr id="0" name=""/>
        <dsp:cNvSpPr/>
      </dsp:nvSpPr>
      <dsp:spPr>
        <a:xfrm>
          <a:off x="2437462" y="1342878"/>
          <a:ext cx="349660" cy="349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E72E8C4-E8A4-4694-BC60-D1E7936989DD}">
      <dsp:nvSpPr>
        <dsp:cNvPr id="0" name=""/>
        <dsp:cNvSpPr/>
      </dsp:nvSpPr>
      <dsp:spPr>
        <a:xfrm>
          <a:off x="2307522" y="1832932"/>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Ohio Excels</a:t>
          </a:r>
        </a:p>
      </dsp:txBody>
      <dsp:txXfrm>
        <a:off x="2486682" y="2012096"/>
        <a:ext cx="865061" cy="865082"/>
      </dsp:txXfrm>
    </dsp:sp>
    <dsp:sp modelId="{3694CD5E-7B29-4797-B4D6-24E950FFFCFB}">
      <dsp:nvSpPr>
        <dsp:cNvPr id="0" name=""/>
        <dsp:cNvSpPr/>
      </dsp:nvSpPr>
      <dsp:spPr>
        <a:xfrm>
          <a:off x="2435454" y="3131164"/>
          <a:ext cx="349660" cy="349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AAADAB-6B5D-401D-853C-C2EF9DF68801}">
      <dsp:nvSpPr>
        <dsp:cNvPr id="0" name=""/>
        <dsp:cNvSpPr/>
      </dsp:nvSpPr>
      <dsp:spPr>
        <a:xfrm>
          <a:off x="1135485" y="2532062"/>
          <a:ext cx="1223381" cy="122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Labor Market Data</a:t>
          </a:r>
        </a:p>
      </dsp:txBody>
      <dsp:txXfrm>
        <a:off x="1314645" y="2711226"/>
        <a:ext cx="865061" cy="865082"/>
      </dsp:txXfrm>
    </dsp:sp>
    <dsp:sp modelId="{D6FEBC4E-584E-4A3C-8F42-FF01E0663391}">
      <dsp:nvSpPr>
        <dsp:cNvPr id="0" name=""/>
        <dsp:cNvSpPr/>
      </dsp:nvSpPr>
      <dsp:spPr>
        <a:xfrm>
          <a:off x="8330692" y="1314134"/>
          <a:ext cx="2255012" cy="22546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Minor Labor Laws; SB 166; State Supported Internships</a:t>
          </a:r>
        </a:p>
      </dsp:txBody>
      <dsp:txXfrm>
        <a:off x="8660931" y="1644313"/>
        <a:ext cx="1594534" cy="1594246"/>
      </dsp:txXfrm>
    </dsp:sp>
    <dsp:sp modelId="{0F8A2139-9911-4CE0-929A-DB30408AD865}">
      <dsp:nvSpPr>
        <dsp:cNvPr id="0" name=""/>
        <dsp:cNvSpPr/>
      </dsp:nvSpPr>
      <dsp:spPr>
        <a:xfrm>
          <a:off x="725576" y="3869957"/>
          <a:ext cx="2931515" cy="772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Business &amp; Industry Need</a:t>
          </a:r>
        </a:p>
      </dsp:txBody>
      <dsp:txXfrm>
        <a:off x="725576" y="3869957"/>
        <a:ext cx="2931515" cy="77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863CB-29D1-473C-8C98-BB7FDFE2C9E1}">
      <dsp:nvSpPr>
        <dsp:cNvPr id="0" name=""/>
        <dsp:cNvSpPr/>
      </dsp:nvSpPr>
      <dsp:spPr>
        <a:xfrm>
          <a:off x="2245"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Work-based learning experiences must occur at </a:t>
          </a:r>
          <a:r>
            <a:rPr lang="en-US" sz="1700" b="1" u="sng" kern="1200" dirty="0">
              <a:latin typeface="Arial" panose="020B0604020202020204" pitchFamily="34" charset="0"/>
              <a:cs typeface="Arial" panose="020B0604020202020204" pitchFamily="34" charset="0"/>
            </a:rPr>
            <a:t>work-based learning sites </a:t>
          </a:r>
          <a:r>
            <a:rPr lang="en-US" sz="1700" kern="1200" dirty="0">
              <a:latin typeface="Arial" panose="020B0604020202020204" pitchFamily="34" charset="0"/>
              <a:cs typeface="Arial" panose="020B0604020202020204" pitchFamily="34" charset="0"/>
            </a:rPr>
            <a:t>(Can be virtual or within school facilities). </a:t>
          </a:r>
        </a:p>
      </dsp:txBody>
      <dsp:txXfrm>
        <a:off x="2245" y="1746480"/>
        <a:ext cx="3493154" cy="1746480"/>
      </dsp:txXfrm>
    </dsp:sp>
    <dsp:sp modelId="{ABA9F46D-4284-4248-A74A-6695466811E5}">
      <dsp:nvSpPr>
        <dsp:cNvPr id="0" name=""/>
        <dsp:cNvSpPr/>
      </dsp:nvSpPr>
      <dsp:spPr>
        <a:xfrm>
          <a:off x="1021849" y="261972"/>
          <a:ext cx="1453945" cy="145394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FFAC44-4AAC-4E1C-9EBF-1A728E367A8C}">
      <dsp:nvSpPr>
        <dsp:cNvPr id="0" name=""/>
        <dsp:cNvSpPr/>
      </dsp:nvSpPr>
      <dsp:spPr>
        <a:xfrm>
          <a:off x="3600194"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Work-based learning experiences must be </a:t>
          </a:r>
          <a:r>
            <a:rPr lang="en-US" sz="1700" b="1" u="sng" kern="1200" dirty="0">
              <a:latin typeface="Arial" panose="020B0604020202020204" pitchFamily="34" charset="0"/>
              <a:cs typeface="Arial" panose="020B0604020202020204" pitchFamily="34" charset="0"/>
            </a:rPr>
            <a:t>co-supervised and co-evaluated</a:t>
          </a:r>
          <a:r>
            <a:rPr lang="en-US" sz="1700" kern="1200" dirty="0">
              <a:latin typeface="Arial" panose="020B0604020202020204" pitchFamily="34" charset="0"/>
              <a:cs typeface="Arial" panose="020B0604020202020204" pitchFamily="34" charset="0"/>
            </a:rPr>
            <a:t> by an instructor or other educational representative and an employer or business mentor.  </a:t>
          </a:r>
        </a:p>
      </dsp:txBody>
      <dsp:txXfrm>
        <a:off x="3600194" y="1746480"/>
        <a:ext cx="3493154" cy="1746480"/>
      </dsp:txXfrm>
    </dsp:sp>
    <dsp:sp modelId="{AA90FA49-1976-4546-A3AB-F3C3D88E9907}">
      <dsp:nvSpPr>
        <dsp:cNvPr id="0" name=""/>
        <dsp:cNvSpPr/>
      </dsp:nvSpPr>
      <dsp:spPr>
        <a:xfrm>
          <a:off x="4619799" y="261972"/>
          <a:ext cx="1453945" cy="145394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21AAA-8F96-435E-954B-47C46B6B4BD6}">
      <dsp:nvSpPr>
        <dsp:cNvPr id="0" name=""/>
        <dsp:cNvSpPr/>
      </dsp:nvSpPr>
      <dsp:spPr>
        <a:xfrm>
          <a:off x="7198144" y="0"/>
          <a:ext cx="3493154" cy="4366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 </a:t>
          </a:r>
          <a:r>
            <a:rPr lang="en-US" sz="1700" b="1" u="sng" kern="1200" dirty="0">
              <a:latin typeface="Arial" panose="020B0604020202020204" pitchFamily="34" charset="0"/>
              <a:cs typeface="Arial" panose="020B0604020202020204" pitchFamily="34" charset="0"/>
            </a:rPr>
            <a:t>learning agreement</a:t>
          </a:r>
          <a:r>
            <a:rPr lang="en-US" sz="1700" kern="1200" dirty="0">
              <a:latin typeface="Arial" panose="020B0604020202020204" pitchFamily="34" charset="0"/>
              <a:cs typeface="Arial" panose="020B0604020202020204" pitchFamily="34" charset="0"/>
            </a:rPr>
            <a:t> built on professional, academic and technical competencies aligned to the student’s program of study must be in place. </a:t>
          </a:r>
        </a:p>
      </dsp:txBody>
      <dsp:txXfrm>
        <a:off x="7198144" y="1746480"/>
        <a:ext cx="3493154" cy="1746480"/>
      </dsp:txXfrm>
    </dsp:sp>
    <dsp:sp modelId="{FC1B064E-3FCC-4EAA-BB7D-03BB91BACFDF}">
      <dsp:nvSpPr>
        <dsp:cNvPr id="0" name=""/>
        <dsp:cNvSpPr/>
      </dsp:nvSpPr>
      <dsp:spPr>
        <a:xfrm>
          <a:off x="8217748" y="261972"/>
          <a:ext cx="1453945" cy="145394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44905-CC4B-4B67-AB3D-002C2FA50ABF}">
      <dsp:nvSpPr>
        <dsp:cNvPr id="0" name=""/>
        <dsp:cNvSpPr/>
      </dsp:nvSpPr>
      <dsp:spPr>
        <a:xfrm>
          <a:off x="427741" y="3492961"/>
          <a:ext cx="9838060" cy="65493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D9817-DC16-4313-B8FC-3B72BF979632}">
      <dsp:nvSpPr>
        <dsp:cNvPr id="0" name=""/>
        <dsp:cNvSpPr/>
      </dsp:nvSpPr>
      <dsp:spPr>
        <a:xfrm rot="18000000">
          <a:off x="4740325" y="1731689"/>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Apprenticeship/Pre-Apprenticeship</a:t>
          </a:r>
        </a:p>
      </dsp:txBody>
      <dsp:txXfrm>
        <a:off x="4795707" y="1760674"/>
        <a:ext cx="1140681" cy="753036"/>
      </dsp:txXfrm>
    </dsp:sp>
    <dsp:sp modelId="{14482665-F076-4B6F-9408-4513E7DEDDA7}">
      <dsp:nvSpPr>
        <dsp:cNvPr id="0" name=""/>
        <dsp:cNvSpPr/>
      </dsp:nvSpPr>
      <dsp:spPr>
        <a:xfrm rot="19440000">
          <a:off x="5747578" y="613021"/>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Internship/Work Site Placement</a:t>
          </a:r>
        </a:p>
      </dsp:txBody>
      <dsp:txXfrm>
        <a:off x="5797583" y="647978"/>
        <a:ext cx="1140681" cy="753036"/>
      </dsp:txXfrm>
    </dsp:sp>
    <dsp:sp modelId="{247101F2-9006-46DC-8100-EF88E9B34723}">
      <dsp:nvSpPr>
        <dsp:cNvPr id="0" name=""/>
        <dsp:cNvSpPr/>
      </dsp:nvSpPr>
      <dsp:spPr>
        <a:xfrm rot="20880000">
          <a:off x="7122752" y="754"/>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Remote/Virtual Placement</a:t>
          </a:r>
        </a:p>
      </dsp:txBody>
      <dsp:txXfrm>
        <a:off x="7165417" y="38979"/>
        <a:ext cx="1140681" cy="753036"/>
      </dsp:txXfrm>
    </dsp:sp>
    <dsp:sp modelId="{605A3007-F4F1-45B0-AEEA-F53DD091605F}">
      <dsp:nvSpPr>
        <dsp:cNvPr id="0" name=""/>
        <dsp:cNvSpPr/>
      </dsp:nvSpPr>
      <dsp:spPr>
        <a:xfrm rot="720000">
          <a:off x="8584038" y="754"/>
          <a:ext cx="1306034"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Entrepreneurship</a:t>
          </a:r>
        </a:p>
      </dsp:txBody>
      <dsp:txXfrm>
        <a:off x="8618667" y="38979"/>
        <a:ext cx="1228740" cy="753036"/>
      </dsp:txXfrm>
    </dsp:sp>
    <dsp:sp modelId="{DC81268D-5B9F-433B-9E5A-6EEDE4EA15F5}">
      <dsp:nvSpPr>
        <dsp:cNvPr id="0" name=""/>
        <dsp:cNvSpPr/>
      </dsp:nvSpPr>
      <dsp:spPr>
        <a:xfrm rot="2160000">
          <a:off x="10003242" y="613021"/>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School-Based Enterprise</a:t>
          </a:r>
        </a:p>
      </dsp:txBody>
      <dsp:txXfrm>
        <a:off x="10030531" y="647978"/>
        <a:ext cx="1140681" cy="753036"/>
      </dsp:txXfrm>
    </dsp:sp>
    <dsp:sp modelId="{E33E2E09-C7FE-4961-A7C1-D2DFCF6BF0AB}">
      <dsp:nvSpPr>
        <dsp:cNvPr id="0" name=""/>
        <dsp:cNvSpPr/>
      </dsp:nvSpPr>
      <dsp:spPr>
        <a:xfrm rot="3600000">
          <a:off x="11010495" y="1731689"/>
          <a:ext cx="1217975" cy="791683"/>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Simulated Work Environment</a:t>
          </a:r>
        </a:p>
      </dsp:txBody>
      <dsp:txXfrm>
        <a:off x="11032407" y="1760674"/>
        <a:ext cx="1140681" cy="753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80123-348C-4121-A477-9DDD3CDCE84B}">
      <dsp:nvSpPr>
        <dsp:cNvPr id="0" name=""/>
        <dsp:cNvSpPr/>
      </dsp:nvSpPr>
      <dsp:spPr>
        <a:xfrm>
          <a:off x="1516933" y="3152"/>
          <a:ext cx="1652641" cy="16526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Aligned Education</a:t>
          </a:r>
        </a:p>
      </dsp:txBody>
      <dsp:txXfrm>
        <a:off x="1758957" y="245176"/>
        <a:ext cx="1168593" cy="1168593"/>
      </dsp:txXfrm>
    </dsp:sp>
    <dsp:sp modelId="{E7404EE8-14F3-46CB-BFA6-A9E4C283BAF8}">
      <dsp:nvSpPr>
        <dsp:cNvPr id="0" name=""/>
        <dsp:cNvSpPr/>
      </dsp:nvSpPr>
      <dsp:spPr>
        <a:xfrm>
          <a:off x="1932301" y="1770861"/>
          <a:ext cx="821906" cy="8219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a:off x="2041245" y="2085158"/>
        <a:ext cx="604018" cy="193312"/>
      </dsp:txXfrm>
    </dsp:sp>
    <dsp:sp modelId="{E036CBA3-19B0-471A-AE83-9CCF3C478A6B}">
      <dsp:nvSpPr>
        <dsp:cNvPr id="0" name=""/>
        <dsp:cNvSpPr/>
      </dsp:nvSpPr>
      <dsp:spPr>
        <a:xfrm>
          <a:off x="1562840" y="2707835"/>
          <a:ext cx="1560829" cy="15608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Industry Engagement</a:t>
          </a:r>
        </a:p>
      </dsp:txBody>
      <dsp:txXfrm>
        <a:off x="1791418" y="2936413"/>
        <a:ext cx="1103673" cy="1103673"/>
      </dsp:txXfrm>
    </dsp:sp>
    <dsp:sp modelId="{81F76DC1-F8F9-4E61-B3D2-BC25E3147A0D}">
      <dsp:nvSpPr>
        <dsp:cNvPr id="0" name=""/>
        <dsp:cNvSpPr/>
      </dsp:nvSpPr>
      <dsp:spPr>
        <a:xfrm>
          <a:off x="3382137" y="1872331"/>
          <a:ext cx="450631" cy="5271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a:off x="3382137" y="1977762"/>
        <a:ext cx="315442" cy="316291"/>
      </dsp:txXfrm>
    </dsp:sp>
    <dsp:sp modelId="{6C817971-F24A-4894-AE47-A38C1C386E76}">
      <dsp:nvSpPr>
        <dsp:cNvPr id="0" name=""/>
        <dsp:cNvSpPr/>
      </dsp:nvSpPr>
      <dsp:spPr>
        <a:xfrm>
          <a:off x="4019823" y="577771"/>
          <a:ext cx="3191605" cy="311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Arial" panose="020B0604020202020204" pitchFamily="34" charset="0"/>
              <a:cs typeface="Arial" panose="020B0604020202020204" pitchFamily="34" charset="0"/>
            </a:rPr>
            <a:t>Qualified Workforce &amp; Talent Pipeline</a:t>
          </a:r>
        </a:p>
      </dsp:txBody>
      <dsp:txXfrm>
        <a:off x="4487223" y="1034139"/>
        <a:ext cx="2256805" cy="2203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2AA49-F211-4CE4-80FD-6F449F4C206F}">
      <dsp:nvSpPr>
        <dsp:cNvPr id="0" name=""/>
        <dsp:cNvSpPr/>
      </dsp:nvSpPr>
      <dsp:spPr>
        <a:xfrm>
          <a:off x="51" y="349898"/>
          <a:ext cx="4906298" cy="1216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hlinkClick xmlns:r="http://schemas.openxmlformats.org/officeDocument/2006/relationships" r:id="rId1"/>
            </a:rPr>
            <a:t>Employer Guide to Work-Based Learning</a:t>
          </a:r>
          <a:endParaRPr lang="en-US" sz="3500" kern="1200" dirty="0">
            <a:latin typeface="Arial" panose="020B0604020202020204" pitchFamily="34" charset="0"/>
            <a:cs typeface="Arial" panose="020B0604020202020204" pitchFamily="34" charset="0"/>
          </a:endParaRPr>
        </a:p>
      </dsp:txBody>
      <dsp:txXfrm>
        <a:off x="51" y="349898"/>
        <a:ext cx="4906298" cy="1216801"/>
      </dsp:txXfrm>
    </dsp:sp>
    <dsp:sp modelId="{7D6196FF-80C8-4621-B9F1-532A8D2E733B}">
      <dsp:nvSpPr>
        <dsp:cNvPr id="0" name=""/>
        <dsp:cNvSpPr/>
      </dsp:nvSpPr>
      <dsp:spPr>
        <a:xfrm>
          <a:off x="51" y="1566699"/>
          <a:ext cx="4906298" cy="24979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How To Design</a:t>
          </a:r>
        </a:p>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Who Can Help</a:t>
          </a:r>
        </a:p>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Learning Agreements</a:t>
          </a:r>
        </a:p>
      </dsp:txBody>
      <dsp:txXfrm>
        <a:off x="51" y="1566699"/>
        <a:ext cx="4906298" cy="2497949"/>
      </dsp:txXfrm>
    </dsp:sp>
    <dsp:sp modelId="{BF5B88CB-8535-4608-9DD4-AE217CFE72D5}">
      <dsp:nvSpPr>
        <dsp:cNvPr id="0" name=""/>
        <dsp:cNvSpPr/>
      </dsp:nvSpPr>
      <dsp:spPr>
        <a:xfrm>
          <a:off x="5535533" y="364658"/>
          <a:ext cx="4906298" cy="1216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hlinkClick xmlns:r="http://schemas.openxmlformats.org/officeDocument/2006/relationships" r:id="rId2"/>
            </a:rPr>
            <a:t>Senate Bill 166</a:t>
          </a:r>
          <a:endParaRPr lang="en-US" sz="3500" kern="1200" dirty="0">
            <a:latin typeface="Arial" panose="020B0604020202020204" pitchFamily="34" charset="0"/>
            <a:cs typeface="Arial" panose="020B0604020202020204" pitchFamily="34" charset="0"/>
          </a:endParaRPr>
        </a:p>
      </dsp:txBody>
      <dsp:txXfrm>
        <a:off x="5535533" y="364658"/>
        <a:ext cx="4906298" cy="1216801"/>
      </dsp:txXfrm>
    </dsp:sp>
    <dsp:sp modelId="{899B1304-5FF1-4AB6-A0CF-55B3CC47447C}">
      <dsp:nvSpPr>
        <dsp:cNvPr id="0" name=""/>
        <dsp:cNvSpPr/>
      </dsp:nvSpPr>
      <dsp:spPr>
        <a:xfrm>
          <a:off x="5593231" y="1566699"/>
          <a:ext cx="4906298" cy="24979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Employer Income Tax Credit Certificate</a:t>
          </a:r>
        </a:p>
        <a:p>
          <a:pPr marL="285750" lvl="1" indent="-285750" algn="l" defTabSz="1555750">
            <a:lnSpc>
              <a:spcPct val="90000"/>
            </a:lnSpc>
            <a:spcBef>
              <a:spcPct val="0"/>
            </a:spcBef>
            <a:spcAft>
              <a:spcPct val="15000"/>
            </a:spcAft>
            <a:buChar char="•"/>
          </a:pPr>
          <a:r>
            <a:rPr lang="en-US" sz="3500" kern="1200" dirty="0">
              <a:latin typeface="Arial" panose="020B0604020202020204" pitchFamily="34" charset="0"/>
              <a:cs typeface="Arial" panose="020B0604020202020204" pitchFamily="34" charset="0"/>
            </a:rPr>
            <a:t>Up to $5,000 credit per student</a:t>
          </a:r>
        </a:p>
      </dsp:txBody>
      <dsp:txXfrm>
        <a:off x="5593231" y="1566699"/>
        <a:ext cx="4906298" cy="2497949"/>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9</a:t>
            </a:fld>
            <a:endParaRPr lang="en-US"/>
          </a:p>
        </p:txBody>
      </p:sp>
    </p:spTree>
    <p:extLst>
      <p:ext uri="{BB962C8B-B14F-4D97-AF65-F5344CB8AC3E}">
        <p14:creationId xmlns:p14="http://schemas.microsoft.com/office/powerpoint/2010/main" val="407939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10</a:t>
            </a:fld>
            <a:endParaRPr lang="en-US"/>
          </a:p>
        </p:txBody>
      </p:sp>
    </p:spTree>
    <p:extLst>
      <p:ext uri="{BB962C8B-B14F-4D97-AF65-F5344CB8AC3E}">
        <p14:creationId xmlns:p14="http://schemas.microsoft.com/office/powerpoint/2010/main" val="77653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15</a:t>
            </a:fld>
            <a:endParaRPr lang="en-US"/>
          </a:p>
        </p:txBody>
      </p:sp>
    </p:spTree>
    <p:extLst>
      <p:ext uri="{BB962C8B-B14F-4D97-AF65-F5344CB8AC3E}">
        <p14:creationId xmlns:p14="http://schemas.microsoft.com/office/powerpoint/2010/main" val="336761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endParaRPr lang="en-US" sz="6600" b="1" cap="all" dirty="0">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7" name="Title 1">
            <a:extLst>
              <a:ext uri="{FF2B5EF4-FFF2-40B4-BE49-F238E27FC236}">
                <a16:creationId xmlns:a16="http://schemas.microsoft.com/office/drawing/2014/main" id="{05BF5A61-E4C1-725F-EE45-C0A999591012}"/>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54570" y="865528"/>
            <a:ext cx="3937708"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ohio.gov/getattachment/Topics/Career-Tech/Career-Connections/Work-Based-Learning/Work-Based-Learning-for-Schools-and-Educators/NEW-Work-Based-Learning-Agreement-10-15-2020.docx.aspx?lang=en-US"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ducation.ohio.gov/getattachment/Topics/Career-Tech/Career-Connections/Work-Based-Learning/Ohio-Work-Based-Learning.pdf.aspx?lang=e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learning definition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10</a:t>
            </a:fld>
            <a:endParaRPr lang="en-US"/>
          </a:p>
        </p:txBody>
      </p:sp>
      <p:sp>
        <p:nvSpPr>
          <p:cNvPr id="2" name="Content Placeholder 2">
            <a:extLst>
              <a:ext uri="{FF2B5EF4-FFF2-40B4-BE49-F238E27FC236}">
                <a16:creationId xmlns:a16="http://schemas.microsoft.com/office/drawing/2014/main" id="{1B22AFE7-40CA-711A-BA5A-4F45AF1F3474}"/>
              </a:ext>
            </a:extLst>
          </p:cNvPr>
          <p:cNvSpPr txBox="1">
            <a:spLocks/>
          </p:cNvSpPr>
          <p:nvPr/>
        </p:nvSpPr>
        <p:spPr>
          <a:xfrm>
            <a:off x="214622" y="1861578"/>
            <a:ext cx="11762755" cy="5431156"/>
          </a:xfrm>
          <a:prstGeom prst="rect">
            <a:avLst/>
          </a:prstGeom>
        </p:spPr>
        <p:txBody>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80" b="1" i="1" dirty="0">
                <a:solidFill>
                  <a:schemeClr val="accent1"/>
                </a:solidFill>
              </a:rPr>
              <a:t>Aligned to Graduation Requirements for the Class of 2023 and Beyond:</a:t>
            </a:r>
          </a:p>
          <a:p>
            <a:pPr marL="0" indent="0" algn="ctr">
              <a:buFont typeface="Arial" panose="020B0604020202020204" pitchFamily="34" charset="0"/>
              <a:buNone/>
            </a:pPr>
            <a:r>
              <a:rPr lang="en-US" sz="2880" b="1" i="1" dirty="0">
                <a:solidFill>
                  <a:schemeClr val="accent1"/>
                </a:solidFill>
              </a:rPr>
              <a:t>Supporting Demonstration of Competency in Career Experience &amp; Technical Skill</a:t>
            </a:r>
            <a:endParaRPr lang="en-US" sz="2880" b="1" i="1" dirty="0">
              <a:solidFill>
                <a:srgbClr val="73A5CC"/>
              </a:solidFill>
            </a:endParaRPr>
          </a:p>
          <a:p>
            <a:pPr marL="0" indent="0">
              <a:buFont typeface="Arial" panose="020B0604020202020204" pitchFamily="34" charset="0"/>
              <a:buNone/>
            </a:pPr>
            <a:r>
              <a:rPr lang="en-US" sz="2880" dirty="0"/>
              <a:t>Beginning as early as grade 9, students should accumulate 250 hours of work-based learning aligned to their program of study, or their student success or graduation plans, with evidence of positive evaluation.</a:t>
            </a:r>
            <a:endParaRPr lang="en-US" sz="2880" b="1" i="1" dirty="0">
              <a:solidFill>
                <a:srgbClr val="73A5CC"/>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6973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learning definition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11</a:t>
            </a:fld>
            <a:endParaRPr lang="en-US"/>
          </a:p>
        </p:txBody>
      </p:sp>
      <p:graphicFrame>
        <p:nvGraphicFramePr>
          <p:cNvPr id="2" name="Content Placeholder 4">
            <a:extLst>
              <a:ext uri="{FF2B5EF4-FFF2-40B4-BE49-F238E27FC236}">
                <a16:creationId xmlns:a16="http://schemas.microsoft.com/office/drawing/2014/main" id="{0CCE088E-B83F-3BC6-A85B-B3718D4D436A}"/>
              </a:ext>
            </a:extLst>
          </p:cNvPr>
          <p:cNvGraphicFramePr>
            <a:graphicFrameLocks/>
          </p:cNvGraphicFramePr>
          <p:nvPr>
            <p:extLst>
              <p:ext uri="{D42A27DB-BD31-4B8C-83A1-F6EECF244321}">
                <p14:modId xmlns:p14="http://schemas.microsoft.com/office/powerpoint/2010/main" val="550775572"/>
              </p:ext>
            </p:extLst>
          </p:nvPr>
        </p:nvGraphicFramePr>
        <p:xfrm>
          <a:off x="749228" y="1990148"/>
          <a:ext cx="10693544" cy="4366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16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6000" dirty="0"/>
              <a:t>Types of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12</a:t>
            </a:fld>
            <a:endParaRPr lang="en-US"/>
          </a:p>
        </p:txBody>
      </p:sp>
      <p:pic>
        <p:nvPicPr>
          <p:cNvPr id="2" name="Picture 1">
            <a:extLst>
              <a:ext uri="{FF2B5EF4-FFF2-40B4-BE49-F238E27FC236}">
                <a16:creationId xmlns:a16="http://schemas.microsoft.com/office/drawing/2014/main" id="{3B13370D-83A0-D941-1FD8-440EF8027F03}"/>
              </a:ext>
            </a:extLst>
          </p:cNvPr>
          <p:cNvPicPr>
            <a:picLocks noChangeAspect="1"/>
          </p:cNvPicPr>
          <p:nvPr/>
        </p:nvPicPr>
        <p:blipFill>
          <a:blip r:embed="rId2"/>
          <a:stretch>
            <a:fillRect/>
          </a:stretch>
        </p:blipFill>
        <p:spPr>
          <a:xfrm>
            <a:off x="381000" y="2337219"/>
            <a:ext cx="11529457" cy="1653308"/>
          </a:xfrm>
          <a:prstGeom prst="rect">
            <a:avLst/>
          </a:prstGeom>
        </p:spPr>
      </p:pic>
      <p:sp>
        <p:nvSpPr>
          <p:cNvPr id="3" name="TextBox 2">
            <a:extLst>
              <a:ext uri="{FF2B5EF4-FFF2-40B4-BE49-F238E27FC236}">
                <a16:creationId xmlns:a16="http://schemas.microsoft.com/office/drawing/2014/main" id="{50782643-E873-A15A-B0BC-1B53782D9EB2}"/>
              </a:ext>
            </a:extLst>
          </p:cNvPr>
          <p:cNvSpPr txBox="1"/>
          <p:nvPr/>
        </p:nvSpPr>
        <p:spPr>
          <a:xfrm>
            <a:off x="3508036" y="4370142"/>
            <a:ext cx="5275384" cy="535531"/>
          </a:xfrm>
          <a:prstGeom prst="rect">
            <a:avLst/>
          </a:prstGeom>
          <a:noFill/>
        </p:spPr>
        <p:txBody>
          <a:bodyPr wrap="square" rtlCol="0">
            <a:spAutoFit/>
          </a:bodyPr>
          <a:lstStyle/>
          <a:p>
            <a:r>
              <a:rPr lang="en-US" sz="2880" i="1" dirty="0">
                <a:latin typeface="Arial" panose="020B0604020202020204" pitchFamily="34" charset="0"/>
                <a:cs typeface="Arial" panose="020B0604020202020204" pitchFamily="34" charset="0"/>
                <a:hlinkClick r:id="rId3"/>
              </a:rPr>
              <a:t>Template Learning Agreement</a:t>
            </a:r>
            <a:endParaRPr lang="en-US" sz="2880" i="1" dirty="0">
              <a:latin typeface="Arial" panose="020B0604020202020204" pitchFamily="34" charset="0"/>
              <a:cs typeface="Arial" panose="020B0604020202020204" pitchFamily="34" charset="0"/>
            </a:endParaRPr>
          </a:p>
        </p:txBody>
      </p:sp>
      <p:pic>
        <p:nvPicPr>
          <p:cNvPr id="5" name="Graphic 4" descr="Document with solid fill">
            <a:extLst>
              <a:ext uri="{FF2B5EF4-FFF2-40B4-BE49-F238E27FC236}">
                <a16:creationId xmlns:a16="http://schemas.microsoft.com/office/drawing/2014/main" id="{59B6739B-7702-D559-9A2D-E16919EAC1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0756" y="4214233"/>
            <a:ext cx="1097280" cy="1097280"/>
          </a:xfrm>
          <a:prstGeom prst="rect">
            <a:avLst/>
          </a:prstGeom>
        </p:spPr>
      </p:pic>
    </p:spTree>
    <p:extLst>
      <p:ext uri="{BB962C8B-B14F-4D97-AF65-F5344CB8AC3E}">
        <p14:creationId xmlns:p14="http://schemas.microsoft.com/office/powerpoint/2010/main" val="17964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Continuum of supervision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13</a:t>
            </a:fld>
            <a:endParaRPr lang="en-US"/>
          </a:p>
        </p:txBody>
      </p:sp>
      <p:graphicFrame>
        <p:nvGraphicFramePr>
          <p:cNvPr id="2" name="Content Placeholder 3">
            <a:extLst>
              <a:ext uri="{FF2B5EF4-FFF2-40B4-BE49-F238E27FC236}">
                <a16:creationId xmlns:a16="http://schemas.microsoft.com/office/drawing/2014/main" id="{9922D9E4-6F0C-3C9F-FF5A-9F2BF0DBA517}"/>
              </a:ext>
            </a:extLst>
          </p:cNvPr>
          <p:cNvGraphicFramePr>
            <a:graphicFrameLocks/>
          </p:cNvGraphicFramePr>
          <p:nvPr>
            <p:extLst>
              <p:ext uri="{D42A27DB-BD31-4B8C-83A1-F6EECF244321}">
                <p14:modId xmlns:p14="http://schemas.microsoft.com/office/powerpoint/2010/main" val="872909472"/>
              </p:ext>
            </p:extLst>
          </p:nvPr>
        </p:nvGraphicFramePr>
        <p:xfrm>
          <a:off x="1" y="2085973"/>
          <a:ext cx="16968796" cy="2524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Left-Right 2">
            <a:extLst>
              <a:ext uri="{FF2B5EF4-FFF2-40B4-BE49-F238E27FC236}">
                <a16:creationId xmlns:a16="http://schemas.microsoft.com/office/drawing/2014/main" id="{5788D776-B6B2-BD4E-528B-E402BE44881B}"/>
              </a:ext>
            </a:extLst>
          </p:cNvPr>
          <p:cNvSpPr/>
          <p:nvPr/>
        </p:nvSpPr>
        <p:spPr>
          <a:xfrm>
            <a:off x="5298582" y="4996999"/>
            <a:ext cx="6512418" cy="20606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48591">
              <a:defRPr/>
            </a:pPr>
            <a:endParaRPr lang="en-US">
              <a:solidFill>
                <a:prstClr val="white"/>
              </a:solidFill>
              <a:latin typeface="Calibri"/>
            </a:endParaRPr>
          </a:p>
        </p:txBody>
      </p:sp>
      <p:sp>
        <p:nvSpPr>
          <p:cNvPr id="5" name="TextBox 4">
            <a:extLst>
              <a:ext uri="{FF2B5EF4-FFF2-40B4-BE49-F238E27FC236}">
                <a16:creationId xmlns:a16="http://schemas.microsoft.com/office/drawing/2014/main" id="{21952ED5-8795-4086-8B1E-56B63DCB6FAE}"/>
              </a:ext>
            </a:extLst>
          </p:cNvPr>
          <p:cNvSpPr txBox="1"/>
          <p:nvPr/>
        </p:nvSpPr>
        <p:spPr>
          <a:xfrm>
            <a:off x="381000" y="2573708"/>
            <a:ext cx="4198705" cy="3000821"/>
          </a:xfrm>
          <a:prstGeom prst="rect">
            <a:avLst/>
          </a:prstGeom>
          <a:noFill/>
        </p:spPr>
        <p:txBody>
          <a:bodyPr wrap="square" rtlCol="0">
            <a:spAutoFit/>
          </a:bodyPr>
          <a:lstStyle/>
          <a:p>
            <a:pPr defTabSz="548591">
              <a:defRPr/>
            </a:pPr>
            <a:r>
              <a:rPr lang="en-US" dirty="0">
                <a:solidFill>
                  <a:prstClr val="black"/>
                </a:solidFill>
                <a:latin typeface="Arial" panose="020B0604020202020204" pitchFamily="34" charset="0"/>
                <a:cs typeface="Arial" panose="020B0604020202020204" pitchFamily="34" charset="0"/>
              </a:rPr>
              <a:t>Scaffolding of supervision across types allows students to develop and demonstrate work-readiness – including self-regulation, ability to follow direction, etc. </a:t>
            </a:r>
          </a:p>
          <a:p>
            <a:pPr defTabSz="548591">
              <a:defRPr/>
            </a:pPr>
            <a:endParaRPr lang="en-US" dirty="0">
              <a:solidFill>
                <a:prstClr val="black"/>
              </a:solidFill>
              <a:latin typeface="Arial" panose="020B0604020202020204" pitchFamily="34" charset="0"/>
              <a:cs typeface="Arial" panose="020B0604020202020204" pitchFamily="34" charset="0"/>
            </a:endParaRPr>
          </a:p>
          <a:p>
            <a:pPr defTabSz="548591">
              <a:defRPr/>
            </a:pPr>
            <a:r>
              <a:rPr lang="en-US" dirty="0">
                <a:solidFill>
                  <a:prstClr val="black"/>
                </a:solidFill>
                <a:latin typeface="Arial" panose="020B0604020202020204" pitchFamily="34" charset="0"/>
                <a:cs typeface="Arial" panose="020B0604020202020204" pitchFamily="34" charset="0"/>
              </a:rPr>
              <a:t>All parties should be engaged regardless of setting to allow for this development.</a:t>
            </a:r>
          </a:p>
        </p:txBody>
      </p:sp>
    </p:spTree>
    <p:extLst>
      <p:ext uri="{BB962C8B-B14F-4D97-AF65-F5344CB8AC3E}">
        <p14:creationId xmlns:p14="http://schemas.microsoft.com/office/powerpoint/2010/main" val="116196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Why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14</a:t>
            </a:fld>
            <a:endParaRPr lang="en-US"/>
          </a:p>
        </p:txBody>
      </p:sp>
      <p:graphicFrame>
        <p:nvGraphicFramePr>
          <p:cNvPr id="2" name="Content Placeholder 4">
            <a:extLst>
              <a:ext uri="{FF2B5EF4-FFF2-40B4-BE49-F238E27FC236}">
                <a16:creationId xmlns:a16="http://schemas.microsoft.com/office/drawing/2014/main" id="{3ABB29F5-C6ED-F200-A5B9-D06BA6C77123}"/>
              </a:ext>
            </a:extLst>
          </p:cNvPr>
          <p:cNvGraphicFramePr>
            <a:graphicFrameLocks/>
          </p:cNvGraphicFramePr>
          <p:nvPr>
            <p:extLst>
              <p:ext uri="{D42A27DB-BD31-4B8C-83A1-F6EECF244321}">
                <p14:modId xmlns:p14="http://schemas.microsoft.com/office/powerpoint/2010/main" val="1844902569"/>
              </p:ext>
            </p:extLst>
          </p:nvPr>
        </p:nvGraphicFramePr>
        <p:xfrm>
          <a:off x="-1256145" y="1774485"/>
          <a:ext cx="8728363" cy="427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6EE68A-0E34-706A-3D5F-17F82F586E65}"/>
              </a:ext>
            </a:extLst>
          </p:cNvPr>
          <p:cNvSpPr txBox="1"/>
          <p:nvPr/>
        </p:nvSpPr>
        <p:spPr>
          <a:xfrm>
            <a:off x="6881037" y="1933490"/>
            <a:ext cx="5135526" cy="4816703"/>
          </a:xfrm>
          <a:prstGeom prst="rect">
            <a:avLst/>
          </a:prstGeom>
          <a:noFill/>
        </p:spPr>
        <p:txBody>
          <a:bodyPr wrap="square">
            <a:spAutoFit/>
          </a:bodyPr>
          <a:lstStyle/>
          <a:p>
            <a:pPr algn="ctr"/>
            <a:r>
              <a:rPr lang="en-US" sz="1900" i="1" dirty="0">
                <a:latin typeface="Arial" panose="020B0604020202020204" pitchFamily="34" charset="0"/>
                <a:cs typeface="Arial" panose="020B0604020202020204" pitchFamily="34" charset="0"/>
              </a:rPr>
              <a:t>“The educational models for the past 40 years have operated with Business as an advisor. In this role, they could only inform learning experiences, with engagement being at the end of the student’s educational journey—hiring based on the level of educational attainment.</a:t>
            </a:r>
          </a:p>
          <a:p>
            <a:pPr algn="ctr"/>
            <a:endParaRPr lang="en-US" sz="1900" i="1" dirty="0">
              <a:latin typeface="Arial" panose="020B0604020202020204" pitchFamily="34" charset="0"/>
              <a:cs typeface="Arial" panose="020B0604020202020204" pitchFamily="34" charset="0"/>
            </a:endParaRPr>
          </a:p>
          <a:p>
            <a:pPr algn="ctr"/>
            <a:r>
              <a:rPr lang="en-US" sz="1900" i="1" dirty="0">
                <a:latin typeface="Arial" panose="020B0604020202020204" pitchFamily="34" charset="0"/>
                <a:cs typeface="Arial" panose="020B0604020202020204" pitchFamily="34" charset="0"/>
              </a:rPr>
              <a:t>Industries and businesses need to shift their focus to engaging in the educational system as a </a:t>
            </a:r>
            <a:r>
              <a:rPr lang="en-US" sz="1900" b="1" i="1" dirty="0">
                <a:latin typeface="Arial" panose="020B0604020202020204" pitchFamily="34" charset="0"/>
                <a:cs typeface="Arial" panose="020B0604020202020204" pitchFamily="34" charset="0"/>
              </a:rPr>
              <a:t>solution partner</a:t>
            </a:r>
            <a:r>
              <a:rPr lang="en-US" sz="1900" i="1" dirty="0">
                <a:latin typeface="Arial" panose="020B0604020202020204" pitchFamily="34" charset="0"/>
                <a:cs typeface="Arial" panose="020B0604020202020204" pitchFamily="34" charset="0"/>
              </a:rPr>
              <a:t>. The time is now to invest in the supply side of this equation</a:t>
            </a:r>
            <a:r>
              <a:rPr lang="en-US" sz="2000" i="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WBL provides the most effective way to close the skills gap.”</a:t>
            </a:r>
          </a:p>
        </p:txBody>
      </p:sp>
    </p:spTree>
    <p:extLst>
      <p:ext uri="{BB962C8B-B14F-4D97-AF65-F5344CB8AC3E}">
        <p14:creationId xmlns:p14="http://schemas.microsoft.com/office/powerpoint/2010/main" val="3075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15</a:t>
            </a:fld>
            <a:endParaRPr lang="en-US"/>
          </a:p>
        </p:txBody>
      </p:sp>
      <p:graphicFrame>
        <p:nvGraphicFramePr>
          <p:cNvPr id="2" name="Content Placeholder 6">
            <a:extLst>
              <a:ext uri="{FF2B5EF4-FFF2-40B4-BE49-F238E27FC236}">
                <a16:creationId xmlns:a16="http://schemas.microsoft.com/office/drawing/2014/main" id="{F1C36C93-20E8-DF2F-0E6F-AF62610DDFFD}"/>
              </a:ext>
            </a:extLst>
          </p:cNvPr>
          <p:cNvGraphicFramePr>
            <a:graphicFrameLocks/>
          </p:cNvGraphicFramePr>
          <p:nvPr>
            <p:extLst>
              <p:ext uri="{D42A27DB-BD31-4B8C-83A1-F6EECF244321}">
                <p14:modId xmlns:p14="http://schemas.microsoft.com/office/powerpoint/2010/main" val="3980294455"/>
              </p:ext>
            </p:extLst>
          </p:nvPr>
        </p:nvGraphicFramePr>
        <p:xfrm>
          <a:off x="775853" y="1703119"/>
          <a:ext cx="10499581" cy="4414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85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5E2BDA-E0E6-9FD4-16FD-38B2D05D957C}"/>
              </a:ext>
            </a:extLst>
          </p:cNvPr>
          <p:cNvSpPr>
            <a:spLocks noGrp="1"/>
          </p:cNvSpPr>
          <p:nvPr>
            <p:ph type="body" sz="quarter" idx="10"/>
          </p:nvPr>
        </p:nvSpPr>
        <p:spPr/>
        <p:txBody>
          <a:bodyPr/>
          <a:lstStyle/>
          <a:p>
            <a:endParaRPr lang="en-US" dirty="0"/>
          </a:p>
        </p:txBody>
      </p:sp>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16</a:t>
            </a:fld>
            <a:endParaRPr lang="en-US"/>
          </a:p>
        </p:txBody>
      </p:sp>
    </p:spTree>
    <p:extLst>
      <p:ext uri="{BB962C8B-B14F-4D97-AF65-F5344CB8AC3E}">
        <p14:creationId xmlns:p14="http://schemas.microsoft.com/office/powerpoint/2010/main" val="213609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2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394DF543-EBE6-9024-9463-3D4BFA783174}"/>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A29C7815-2CCB-7A66-6FFF-8E6FAC93FA1A}"/>
              </a:ext>
            </a:extLst>
          </p:cNvPr>
          <p:cNvSpPr>
            <a:spLocks noGrp="1"/>
          </p:cNvSpPr>
          <p:nvPr>
            <p:ph type="body" sz="quarter" idx="17"/>
          </p:nvPr>
        </p:nvSpPr>
        <p:spPr/>
        <p:txBody>
          <a:bodyPr/>
          <a:lstStyle/>
          <a:p>
            <a:r>
              <a:rPr lang="en-US" dirty="0"/>
              <a:t>Office of Career-Technical Education</a:t>
            </a:r>
          </a:p>
        </p:txBody>
      </p:sp>
      <p:sp>
        <p:nvSpPr>
          <p:cNvPr id="5" name="Text Placeholder 4">
            <a:extLst>
              <a:ext uri="{FF2B5EF4-FFF2-40B4-BE49-F238E27FC236}">
                <a16:creationId xmlns:a16="http://schemas.microsoft.com/office/drawing/2014/main" id="{96793753-52E0-CB2D-74CC-BBFEB9D8B887}"/>
              </a:ext>
            </a:extLst>
          </p:cNvPr>
          <p:cNvSpPr>
            <a:spLocks noGrp="1"/>
          </p:cNvSpPr>
          <p:nvPr>
            <p:ph type="body" sz="quarter" idx="14"/>
          </p:nvPr>
        </p:nvSpPr>
        <p:spPr/>
        <p:txBody>
          <a:bodyPr/>
          <a:lstStyle/>
          <a:p>
            <a:r>
              <a:rPr lang="en-US" dirty="0"/>
              <a:t>Brenna Bartlett</a:t>
            </a:r>
          </a:p>
        </p:txBody>
      </p:sp>
      <p:sp>
        <p:nvSpPr>
          <p:cNvPr id="6" name="Text Placeholder 5">
            <a:extLst>
              <a:ext uri="{FF2B5EF4-FFF2-40B4-BE49-F238E27FC236}">
                <a16:creationId xmlns:a16="http://schemas.microsoft.com/office/drawing/2014/main" id="{99E43D0E-60FF-DE73-D538-B5687C8B7DFC}"/>
              </a:ext>
            </a:extLst>
          </p:cNvPr>
          <p:cNvSpPr>
            <a:spLocks noGrp="1"/>
          </p:cNvSpPr>
          <p:nvPr>
            <p:ph type="body" sz="quarter" idx="20"/>
          </p:nvPr>
        </p:nvSpPr>
        <p:spPr/>
        <p:txBody>
          <a:bodyPr/>
          <a:lstStyle/>
          <a:p>
            <a:r>
              <a:rPr lang="en-US" dirty="0"/>
              <a:t>Emma Waymire</a:t>
            </a:r>
          </a:p>
        </p:txBody>
      </p:sp>
      <p:sp>
        <p:nvSpPr>
          <p:cNvPr id="7" name="Picture Placeholder 6">
            <a:extLst>
              <a:ext uri="{FF2B5EF4-FFF2-40B4-BE49-F238E27FC236}">
                <a16:creationId xmlns:a16="http://schemas.microsoft.com/office/drawing/2014/main" id="{19073707-891A-0023-E399-F0A4BBDE2761}"/>
              </a:ext>
            </a:extLst>
          </p:cNvPr>
          <p:cNvSpPr>
            <a:spLocks noGrp="1"/>
          </p:cNvSpPr>
          <p:nvPr>
            <p:ph type="pic" sz="quarter" idx="21"/>
          </p:nvPr>
        </p:nvSpPr>
        <p:spPr/>
        <p:txBody>
          <a:bodyPr/>
          <a:lstStyle/>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fontScale="90000"/>
          </a:bodyPr>
          <a:lstStyle/>
          <a:p>
            <a:r>
              <a:rPr lang="en-US" dirty="0"/>
              <a:t>Work-based learning &amp; graduation requirements</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a:t>
            </a:fld>
            <a:endParaRPr lang="en-US"/>
          </a:p>
        </p:txBody>
      </p:sp>
    </p:spTree>
    <p:extLst>
      <p:ext uri="{BB962C8B-B14F-4D97-AF65-F5344CB8AC3E}">
        <p14:creationId xmlns:p14="http://schemas.microsoft.com/office/powerpoint/2010/main" val="331998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Why work-based learning?</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3</a:t>
            </a:fld>
            <a:endParaRPr lang="en-US"/>
          </a:p>
        </p:txBody>
      </p:sp>
      <p:graphicFrame>
        <p:nvGraphicFramePr>
          <p:cNvPr id="2" name="Content Placeholder 4">
            <a:extLst>
              <a:ext uri="{FF2B5EF4-FFF2-40B4-BE49-F238E27FC236}">
                <a16:creationId xmlns:a16="http://schemas.microsoft.com/office/drawing/2014/main" id="{7A7761DC-5D63-A91B-9312-DBF105480F1E}"/>
              </a:ext>
            </a:extLst>
          </p:cNvPr>
          <p:cNvGraphicFramePr>
            <a:graphicFrameLocks/>
          </p:cNvGraphicFramePr>
          <p:nvPr>
            <p:extLst>
              <p:ext uri="{D42A27DB-BD31-4B8C-83A1-F6EECF244321}">
                <p14:modId xmlns:p14="http://schemas.microsoft.com/office/powerpoint/2010/main" val="1930021243"/>
              </p:ext>
            </p:extLst>
          </p:nvPr>
        </p:nvGraphicFramePr>
        <p:xfrm>
          <a:off x="381000" y="973006"/>
          <a:ext cx="11684000" cy="515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972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Each child, our future</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4</a:t>
            </a:fld>
            <a:endParaRPr lang="en-US"/>
          </a:p>
        </p:txBody>
      </p:sp>
      <p:pic>
        <p:nvPicPr>
          <p:cNvPr id="5" name="Picture 4" descr="Text&#10;&#10;Description automatically generated">
            <a:extLst>
              <a:ext uri="{FF2B5EF4-FFF2-40B4-BE49-F238E27FC236}">
                <a16:creationId xmlns:a16="http://schemas.microsoft.com/office/drawing/2014/main" id="{42771F30-E92E-055B-6038-5B46D70B4F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352943"/>
            <a:ext cx="8543636" cy="4144879"/>
          </a:xfrm>
          <a:prstGeom prst="rect">
            <a:avLst/>
          </a:prstGeom>
        </p:spPr>
      </p:pic>
    </p:spTree>
    <p:extLst>
      <p:ext uri="{BB962C8B-B14F-4D97-AF65-F5344CB8AC3E}">
        <p14:creationId xmlns:p14="http://schemas.microsoft.com/office/powerpoint/2010/main" val="389485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dirty="0"/>
              <a:t>Each child, our future</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5</a:t>
            </a:fld>
            <a:endParaRPr lang="en-US"/>
          </a:p>
        </p:txBody>
      </p:sp>
      <p:pic>
        <p:nvPicPr>
          <p:cNvPr id="5" name="Picture 4" descr="A picture containing diagram">
            <a:extLst>
              <a:ext uri="{FF2B5EF4-FFF2-40B4-BE49-F238E27FC236}">
                <a16:creationId xmlns:a16="http://schemas.microsoft.com/office/drawing/2014/main" id="{B925C61A-5A63-5604-C84D-69F0230AE1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278867"/>
            <a:ext cx="8774534" cy="4200591"/>
          </a:xfrm>
          <a:prstGeom prst="rect">
            <a:avLst/>
          </a:prstGeom>
        </p:spPr>
      </p:pic>
    </p:spTree>
    <p:extLst>
      <p:ext uri="{BB962C8B-B14F-4D97-AF65-F5344CB8AC3E}">
        <p14:creationId xmlns:p14="http://schemas.microsoft.com/office/powerpoint/2010/main" val="131711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387573" y="537687"/>
            <a:ext cx="11430000" cy="982861"/>
          </a:xfrm>
        </p:spPr>
        <p:txBody>
          <a:bodyPr/>
          <a:lstStyle/>
          <a:p>
            <a:r>
              <a:rPr lang="en-US" sz="5700" dirty="0"/>
              <a:t>Ohio graduation requirements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6</a:t>
            </a:fld>
            <a:endParaRPr lang="en-US"/>
          </a:p>
        </p:txBody>
      </p:sp>
      <p:pic>
        <p:nvPicPr>
          <p:cNvPr id="2" name="Picture 1">
            <a:extLst>
              <a:ext uri="{FF2B5EF4-FFF2-40B4-BE49-F238E27FC236}">
                <a16:creationId xmlns:a16="http://schemas.microsoft.com/office/drawing/2014/main" id="{F418E6C1-0079-21B6-E4D4-B8D0550A8627}"/>
              </a:ext>
            </a:extLst>
          </p:cNvPr>
          <p:cNvPicPr>
            <a:picLocks noChangeAspect="1"/>
          </p:cNvPicPr>
          <p:nvPr/>
        </p:nvPicPr>
        <p:blipFill>
          <a:blip r:embed="rId2"/>
          <a:stretch>
            <a:fillRect/>
          </a:stretch>
        </p:blipFill>
        <p:spPr>
          <a:xfrm>
            <a:off x="1384747" y="1996193"/>
            <a:ext cx="9435653" cy="2068256"/>
          </a:xfrm>
          <a:prstGeom prst="rect">
            <a:avLst/>
          </a:prstGeom>
        </p:spPr>
      </p:pic>
      <p:sp>
        <p:nvSpPr>
          <p:cNvPr id="3" name="Rectangle 2">
            <a:extLst>
              <a:ext uri="{FF2B5EF4-FFF2-40B4-BE49-F238E27FC236}">
                <a16:creationId xmlns:a16="http://schemas.microsoft.com/office/drawing/2014/main" id="{E4B25FE8-0B0C-092D-8BB2-E985879B13EE}"/>
              </a:ext>
            </a:extLst>
          </p:cNvPr>
          <p:cNvSpPr/>
          <p:nvPr/>
        </p:nvSpPr>
        <p:spPr>
          <a:xfrm>
            <a:off x="2684833" y="4192831"/>
            <a:ext cx="6763967" cy="114462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Students can earn credit by participating in Work-Based Learning.</a:t>
            </a:r>
          </a:p>
        </p:txBody>
      </p:sp>
    </p:spTree>
    <p:extLst>
      <p:ext uri="{BB962C8B-B14F-4D97-AF65-F5344CB8AC3E}">
        <p14:creationId xmlns:p14="http://schemas.microsoft.com/office/powerpoint/2010/main" val="45238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700" dirty="0"/>
              <a:t>Ohio graduation requirements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7</a:t>
            </a:fld>
            <a:endParaRPr lang="en-US"/>
          </a:p>
        </p:txBody>
      </p:sp>
      <p:pic>
        <p:nvPicPr>
          <p:cNvPr id="3" name="Picture 2" descr="A screenshot of a chart&#10;&#10;Description automatically generated">
            <a:extLst>
              <a:ext uri="{FF2B5EF4-FFF2-40B4-BE49-F238E27FC236}">
                <a16:creationId xmlns:a16="http://schemas.microsoft.com/office/drawing/2014/main" id="{00497056-C9D8-4447-4FF3-01CF2346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79" y="2089797"/>
            <a:ext cx="9582642" cy="1644735"/>
          </a:xfrm>
          <a:prstGeom prst="rect">
            <a:avLst/>
          </a:prstGeom>
        </p:spPr>
      </p:pic>
      <p:sp>
        <p:nvSpPr>
          <p:cNvPr id="9" name="Rectangle 8">
            <a:extLst>
              <a:ext uri="{FF2B5EF4-FFF2-40B4-BE49-F238E27FC236}">
                <a16:creationId xmlns:a16="http://schemas.microsoft.com/office/drawing/2014/main" id="{15557452-C0F4-98F2-F0CD-6C99366657E5}"/>
              </a:ext>
            </a:extLst>
          </p:cNvPr>
          <p:cNvSpPr/>
          <p:nvPr/>
        </p:nvSpPr>
        <p:spPr>
          <a:xfrm>
            <a:off x="3168779" y="4131041"/>
            <a:ext cx="5854441" cy="914400"/>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Students can show competency through Work-Based Learning. </a:t>
            </a:r>
          </a:p>
        </p:txBody>
      </p:sp>
      <p:sp>
        <p:nvSpPr>
          <p:cNvPr id="10" name="Oval 9">
            <a:extLst>
              <a:ext uri="{FF2B5EF4-FFF2-40B4-BE49-F238E27FC236}">
                <a16:creationId xmlns:a16="http://schemas.microsoft.com/office/drawing/2014/main" id="{B623DC3D-F429-35D1-A4A9-1C4D7585855C}"/>
              </a:ext>
            </a:extLst>
          </p:cNvPr>
          <p:cNvSpPr/>
          <p:nvPr/>
        </p:nvSpPr>
        <p:spPr>
          <a:xfrm>
            <a:off x="8296964" y="2859455"/>
            <a:ext cx="2156792" cy="914400"/>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93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a:xfrm>
            <a:off x="387573" y="537687"/>
            <a:ext cx="11430000" cy="982861"/>
          </a:xfrm>
        </p:spPr>
        <p:txBody>
          <a:bodyPr/>
          <a:lstStyle/>
          <a:p>
            <a:r>
              <a:rPr lang="en-US" sz="5700" dirty="0"/>
              <a:t>Ohio graduation requirements</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8</a:t>
            </a:fld>
            <a:endParaRPr lang="en-US"/>
          </a:p>
        </p:txBody>
      </p:sp>
      <p:sp>
        <p:nvSpPr>
          <p:cNvPr id="5" name="Rectangle 4">
            <a:extLst>
              <a:ext uri="{FF2B5EF4-FFF2-40B4-BE49-F238E27FC236}">
                <a16:creationId xmlns:a16="http://schemas.microsoft.com/office/drawing/2014/main" id="{55F1F46A-047B-73A4-62E5-0BA0EBE85EC2}"/>
              </a:ext>
            </a:extLst>
          </p:cNvPr>
          <p:cNvSpPr/>
          <p:nvPr/>
        </p:nvSpPr>
        <p:spPr>
          <a:xfrm>
            <a:off x="6853617" y="2495221"/>
            <a:ext cx="4134255" cy="229248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Students can demonstrate readiness through Work-Based Learning.</a:t>
            </a:r>
          </a:p>
        </p:txBody>
      </p:sp>
      <p:pic>
        <p:nvPicPr>
          <p:cNvPr id="6" name="Content Placeholder 8">
            <a:extLst>
              <a:ext uri="{FF2B5EF4-FFF2-40B4-BE49-F238E27FC236}">
                <a16:creationId xmlns:a16="http://schemas.microsoft.com/office/drawing/2014/main" id="{5BBFD0DA-DC4C-1C87-646C-4462BBEB6101}"/>
              </a:ext>
            </a:extLst>
          </p:cNvPr>
          <p:cNvPicPr>
            <a:picLocks noChangeAspect="1"/>
          </p:cNvPicPr>
          <p:nvPr/>
        </p:nvPicPr>
        <p:blipFill>
          <a:blip r:embed="rId2"/>
          <a:stretch>
            <a:fillRect/>
          </a:stretch>
        </p:blipFill>
        <p:spPr>
          <a:xfrm>
            <a:off x="820973" y="1975433"/>
            <a:ext cx="4685483" cy="3332062"/>
          </a:xfrm>
          <a:prstGeom prst="rect">
            <a:avLst/>
          </a:prstGeom>
        </p:spPr>
      </p:pic>
    </p:spTree>
    <p:extLst>
      <p:ext uri="{BB962C8B-B14F-4D97-AF65-F5344CB8AC3E}">
        <p14:creationId xmlns:p14="http://schemas.microsoft.com/office/powerpoint/2010/main" val="270420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21B875-8822-D86D-8979-D65740C49DC2}"/>
              </a:ext>
            </a:extLst>
          </p:cNvPr>
          <p:cNvSpPr>
            <a:spLocks noGrp="1"/>
          </p:cNvSpPr>
          <p:nvPr>
            <p:ph type="title"/>
          </p:nvPr>
        </p:nvSpPr>
        <p:spPr/>
        <p:txBody>
          <a:bodyPr/>
          <a:lstStyle/>
          <a:p>
            <a:r>
              <a:rPr lang="en-US" sz="5600" dirty="0"/>
              <a:t>Work-based learning definition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4294967295"/>
          </p:nvPr>
        </p:nvSpPr>
        <p:spPr>
          <a:xfrm>
            <a:off x="9448800" y="6356350"/>
            <a:ext cx="2743200" cy="365125"/>
          </a:xfrm>
        </p:spPr>
        <p:txBody>
          <a:bodyPr/>
          <a:lstStyle/>
          <a:p>
            <a:fld id="{383B7B7A-CDDA-7C44-B1B0-1F1E45567B3B}" type="slidenum">
              <a:rPr lang="en-US" smtClean="0"/>
              <a:pPr/>
              <a:t>9</a:t>
            </a:fld>
            <a:endParaRPr lang="en-US"/>
          </a:p>
        </p:txBody>
      </p:sp>
      <p:sp>
        <p:nvSpPr>
          <p:cNvPr id="5" name="Content Placeholder 11">
            <a:extLst>
              <a:ext uri="{FF2B5EF4-FFF2-40B4-BE49-F238E27FC236}">
                <a16:creationId xmlns:a16="http://schemas.microsoft.com/office/drawing/2014/main" id="{089FED15-77FD-13E7-E142-4F76FE73B681}"/>
              </a:ext>
            </a:extLst>
          </p:cNvPr>
          <p:cNvSpPr txBox="1">
            <a:spLocks/>
          </p:cNvSpPr>
          <p:nvPr/>
        </p:nvSpPr>
        <p:spPr>
          <a:xfrm>
            <a:off x="381000" y="1773310"/>
            <a:ext cx="10782886" cy="5431156"/>
          </a:xfrm>
          <a:prstGeom prst="rect">
            <a:avLst/>
          </a:prstGeom>
        </p:spPr>
        <p:txBody>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60" b="1" i="1" dirty="0">
                <a:solidFill>
                  <a:schemeClr val="accent1"/>
                </a:solidFill>
              </a:rPr>
              <a:t>From Perkins V…</a:t>
            </a:r>
            <a:endParaRPr lang="en-US" sz="2880" dirty="0"/>
          </a:p>
          <a:p>
            <a:pPr marL="0" indent="0">
              <a:buFont typeface="Arial" panose="020B0604020202020204" pitchFamily="34" charset="0"/>
              <a:buNone/>
            </a:pPr>
            <a:r>
              <a:rPr lang="en-US" sz="2880" dirty="0"/>
              <a:t>Work-based learning is defined as “</a:t>
            </a:r>
            <a:r>
              <a:rPr lang="en-US" sz="2880" b="1" i="1" dirty="0"/>
              <a:t>sustained interactions </a:t>
            </a:r>
            <a:r>
              <a:rPr lang="en-US" sz="2880" dirty="0"/>
              <a:t>with industry or community professionals in real workplace settings, </a:t>
            </a:r>
            <a:r>
              <a:rPr lang="en-US" sz="2880" b="1" i="1" dirty="0"/>
              <a:t>to the extent practicable</a:t>
            </a:r>
            <a:r>
              <a:rPr lang="en-US" sz="2880" dirty="0"/>
              <a:t>, or simulated environments at an educational institution that fosters </a:t>
            </a:r>
            <a:r>
              <a:rPr lang="en-US" sz="2880" b="1" i="1" dirty="0"/>
              <a:t>in-depth, firsthand engagement </a:t>
            </a:r>
            <a:r>
              <a:rPr lang="en-US" sz="2880" dirty="0"/>
              <a:t>with the tasks required in a given career field, that are </a:t>
            </a:r>
            <a:r>
              <a:rPr lang="en-US" sz="2880" b="1" i="1" dirty="0"/>
              <a:t>aligned to curriculum and instruction</a:t>
            </a:r>
            <a:r>
              <a:rPr lang="en-US" sz="2880" dirty="0"/>
              <a:t>.” </a:t>
            </a:r>
            <a:endParaRPr lang="en-US" dirty="0"/>
          </a:p>
          <a:p>
            <a:pPr marL="0" indent="0">
              <a:buFont typeface="Arial" panose="020B0604020202020204" pitchFamily="34" charset="0"/>
              <a:buNone/>
            </a:pPr>
            <a:r>
              <a:rPr lang="en-US" i="1" dirty="0">
                <a:hlinkClick r:id="rId3"/>
              </a:rPr>
              <a:t>Work-Based Learning Overview</a:t>
            </a:r>
            <a:endParaRPr lang="en-US" i="1" dirty="0"/>
          </a:p>
        </p:txBody>
      </p:sp>
    </p:spTree>
    <p:extLst>
      <p:ext uri="{BB962C8B-B14F-4D97-AF65-F5344CB8AC3E}">
        <p14:creationId xmlns:p14="http://schemas.microsoft.com/office/powerpoint/2010/main" val="330837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7 Cleveland Metro Professional Development" id="{06875EB5-9B5C-4B7F-910A-EF4DC2CB11D5}" vid="{75477408-DC12-4249-A7B5-D1F7C13F3965}"/>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7 Cleveland Metro Professional Development" id="{06875EB5-9B5C-4B7F-910A-EF4DC2CB11D5}" vid="{6667A93A-790A-4F62-80F5-0D98CAB7FA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01d386-87b3-4a4d-875a-cc067b406874">
      <UserInfo>
        <DisplayName>Bartlett, Brenna</DisplayName>
        <AccountId>7</AccountId>
        <AccountType/>
      </UserInfo>
      <UserInfo>
        <DisplayName>Waymire, Emma</DisplayName>
        <AccountId>33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69FF2D2BE514B8ECD47B79392E42E" ma:contentTypeVersion="11" ma:contentTypeDescription="Create a new document." ma:contentTypeScope="" ma:versionID="1e8c85b23a18fc5927e0e601ae143397">
  <xsd:schema xmlns:xsd="http://www.w3.org/2001/XMLSchema" xmlns:xs="http://www.w3.org/2001/XMLSchema" xmlns:p="http://schemas.microsoft.com/office/2006/metadata/properties" xmlns:ns2="f6414a7c-065a-4d1a-9933-d2878dba68ad" xmlns:ns3="9c01d386-87b3-4a4d-875a-cc067b406874" targetNamespace="http://schemas.microsoft.com/office/2006/metadata/properties" ma:root="true" ma:fieldsID="7ea33bb81faead739d35fdfc24c6c851" ns2:_="" ns3:_="">
    <xsd:import namespace="f6414a7c-065a-4d1a-9933-d2878dba68ad"/>
    <xsd:import namespace="9c01d386-87b3-4a4d-875a-cc067b4068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14a7c-065a-4d1a-9933-d2878dba68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1d386-87b3-4a4d-875a-cc067b4068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60C12-CB4A-4572-A424-E960CA399007}">
  <ds:schemaRefs>
    <ds:schemaRef ds:uri="http://schemas.microsoft.com/sharepoint/v3/contenttype/forms"/>
  </ds:schemaRefs>
</ds:datastoreItem>
</file>

<file path=customXml/itemProps2.xml><?xml version="1.0" encoding="utf-8"?>
<ds:datastoreItem xmlns:ds="http://schemas.openxmlformats.org/officeDocument/2006/customXml" ds:itemID="{2D1CD16D-1598-4B65-9A1F-31D7D245A177}">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9c01d386-87b3-4a4d-875a-cc067b406874"/>
    <ds:schemaRef ds:uri="http://purl.org/dc/dcmitype/"/>
    <ds:schemaRef ds:uri="http://schemas.openxmlformats.org/package/2006/metadata/core-properties"/>
    <ds:schemaRef ds:uri="f6414a7c-065a-4d1a-9933-d2878dba68ad"/>
  </ds:schemaRefs>
</ds:datastoreItem>
</file>

<file path=customXml/itemProps3.xml><?xml version="1.0" encoding="utf-8"?>
<ds:datastoreItem xmlns:ds="http://schemas.openxmlformats.org/officeDocument/2006/customXml" ds:itemID="{E440D57A-60C7-4CCE-9FAE-45C194E0B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14a7c-065a-4d1a-9933-d2878dba68ad"/>
    <ds:schemaRef ds:uri="9c01d386-87b3-4a4d-875a-cc067b4068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11.9 Recruiting Your Future (1)</Template>
  <TotalTime>0</TotalTime>
  <Words>510</Words>
  <Application>Microsoft Office PowerPoint</Application>
  <PresentationFormat>Widescreen</PresentationFormat>
  <Paragraphs>80</Paragraphs>
  <Slides>18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Open Sans</vt:lpstr>
      <vt:lpstr>Source Sans Pro SemiBold</vt:lpstr>
      <vt:lpstr>Calibri</vt:lpstr>
      <vt:lpstr>Source Sans Pro</vt:lpstr>
      <vt:lpstr>Arial</vt:lpstr>
      <vt:lpstr>Heart of it All Deck</vt:lpstr>
      <vt:lpstr>Opening and Closing Slides</vt:lpstr>
      <vt:lpstr>PowerPoint Presentation</vt:lpstr>
      <vt:lpstr>Work-based learning &amp; graduation requirements</vt:lpstr>
      <vt:lpstr>Why work-based learning?</vt:lpstr>
      <vt:lpstr>Each child, our future</vt:lpstr>
      <vt:lpstr>Each child, our future</vt:lpstr>
      <vt:lpstr>Ohio graduation requirements</vt:lpstr>
      <vt:lpstr>Ohio graduation requirements</vt:lpstr>
      <vt:lpstr>Ohio graduation requirements</vt:lpstr>
      <vt:lpstr>Work-based learning definition</vt:lpstr>
      <vt:lpstr>Work-based learning definition</vt:lpstr>
      <vt:lpstr>Work-based learning definition</vt:lpstr>
      <vt:lpstr>Types of work-based learning</vt:lpstr>
      <vt:lpstr>Continuum of supervision</vt:lpstr>
      <vt:lpstr>Why work-based learning?</vt:lpstr>
      <vt:lpstr>Resources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Rosie Matthies</dc:creator>
  <cp:keywords/>
  <dc:description/>
  <cp:lastModifiedBy>Rosie Matthies</cp:lastModifiedBy>
  <cp:revision>1</cp:revision>
  <cp:lastPrinted>2023-06-01T12:39:21Z</cp:lastPrinted>
  <dcterms:created xsi:type="dcterms:W3CDTF">2023-11-07T13:20:52Z</dcterms:created>
  <dcterms:modified xsi:type="dcterms:W3CDTF">2023-11-07T13:21:46Z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0x01010020069FF2D2BE514B8ECD47B79392E42E</vt:lpwstr>
  </property>
  <property fmtid="{D5CDD505-2E9C-101B-9397-08002B2CF9AE}" pid="3" name="MediaServiceImageTags">
    <vt:lpwstr/>
  </property>
</Properties>
</file>