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572629"/>
              </p:ext>
            </p:extLst>
          </p:nvPr>
        </p:nvGraphicFramePr>
        <p:xfrm>
          <a:off x="975361" y="35933"/>
          <a:ext cx="8445730" cy="682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2914254" imgH="3771477" progId="AcroExch.Document.DC">
                  <p:embed/>
                </p:oleObj>
              </mc:Choice>
              <mc:Fallback>
                <p:oleObj name="Acrobat Document" r:id="rId3" imgW="2914254" imgH="37714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5361" y="35933"/>
                        <a:ext cx="8445730" cy="6822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9315"/>
              </p:ext>
            </p:extLst>
          </p:nvPr>
        </p:nvGraphicFramePr>
        <p:xfrm>
          <a:off x="98423" y="98424"/>
          <a:ext cx="9422421" cy="658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7716881" imgH="9487266" progId="Word.Document.12">
                  <p:embed/>
                </p:oleObj>
              </mc:Choice>
              <mc:Fallback>
                <p:oleObj name="Document" r:id="rId3" imgW="7716881" imgH="94872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3" y="98424"/>
                        <a:ext cx="9422421" cy="6585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6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West Central Ohio Manufacturing Partnership Activities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Scholarships </a:t>
            </a:r>
            <a:r>
              <a:rPr lang="en-US" dirty="0" smtClean="0"/>
              <a:t>for </a:t>
            </a:r>
            <a:r>
              <a:rPr lang="en-US" dirty="0" smtClean="0"/>
              <a:t>students </a:t>
            </a:r>
            <a:r>
              <a:rPr lang="en-US" dirty="0" smtClean="0"/>
              <a:t>pursuing engineering or trade careers</a:t>
            </a:r>
          </a:p>
          <a:p>
            <a:r>
              <a:rPr lang="en-US" dirty="0" smtClean="0"/>
              <a:t>Teacher Awareness Tours</a:t>
            </a:r>
          </a:p>
          <a:p>
            <a:r>
              <a:rPr lang="en-US" dirty="0" smtClean="0"/>
              <a:t>Manufacturing Month Engagement</a:t>
            </a:r>
          </a:p>
          <a:p>
            <a:r>
              <a:rPr lang="en-US" dirty="0" smtClean="0"/>
              <a:t>Panel discussions for teachers </a:t>
            </a:r>
            <a:r>
              <a:rPr lang="en-US" dirty="0" smtClean="0"/>
              <a:t>and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Education Summit </a:t>
            </a:r>
          </a:p>
          <a:p>
            <a:r>
              <a:rPr lang="en-US" dirty="0" smtClean="0"/>
              <a:t>Promoting Apprenticeship through grant funding</a:t>
            </a:r>
          </a:p>
          <a:p>
            <a:r>
              <a:rPr lang="en-US" dirty="0" smtClean="0"/>
              <a:t>Improving Manufacturing Career Awareness</a:t>
            </a:r>
          </a:p>
          <a:p>
            <a:r>
              <a:rPr lang="en-US" dirty="0" smtClean="0"/>
              <a:t>Promoting </a:t>
            </a:r>
            <a:r>
              <a:rPr lang="en-US" dirty="0" smtClean="0"/>
              <a:t>entry-level candidates </a:t>
            </a:r>
            <a:r>
              <a:rPr lang="en-US" dirty="0" smtClean="0"/>
              <a:t>through the Good Jobs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7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26225"/>
            <a:ext cx="8596668" cy="8091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West Central Ohio Manufacturing Partnership Plans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Boot Camp to improve manufacturing career </a:t>
            </a:r>
            <a:r>
              <a:rPr lang="en-US" dirty="0" smtClean="0"/>
              <a:t>awareness</a:t>
            </a:r>
            <a:endParaRPr lang="en-US" dirty="0" smtClean="0"/>
          </a:p>
          <a:p>
            <a:r>
              <a:rPr lang="en-US" dirty="0" smtClean="0"/>
              <a:t>Increase Parent Awareness of Manufacturing Careers</a:t>
            </a:r>
          </a:p>
          <a:p>
            <a:r>
              <a:rPr lang="en-US" dirty="0" smtClean="0"/>
              <a:t>Support Youth STEMM Camp activity</a:t>
            </a:r>
          </a:p>
          <a:p>
            <a:r>
              <a:rPr lang="en-US" dirty="0" smtClean="0"/>
              <a:t>Launch Manufacturing Recruitment Boot Camps Using WISE Pathways and Certified Manufacturing Associate </a:t>
            </a:r>
            <a:r>
              <a:rPr lang="en-US" dirty="0" smtClean="0"/>
              <a:t>Curriculum</a:t>
            </a:r>
            <a:endParaRPr lang="en-US" dirty="0" smtClean="0"/>
          </a:p>
          <a:p>
            <a:r>
              <a:rPr lang="en-US" dirty="0" smtClean="0"/>
              <a:t>Expand Membership</a:t>
            </a:r>
          </a:p>
          <a:p>
            <a:r>
              <a:rPr lang="en-US" dirty="0" smtClean="0"/>
              <a:t>Expand Scholarship Activity</a:t>
            </a:r>
          </a:p>
          <a:p>
            <a:r>
              <a:rPr lang="en-US" dirty="0" smtClean="0"/>
              <a:t>Expand Networking Opportunities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744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92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Acrobat Document</vt:lpstr>
      <vt:lpstr>Document</vt:lpstr>
      <vt:lpstr>PowerPoint Presentation</vt:lpstr>
      <vt:lpstr>PowerPoint Presentation</vt:lpstr>
      <vt:lpstr>West Central Ohio Manufacturing Partnership Activities</vt:lpstr>
      <vt:lpstr>West Central Ohio Manufacturing Partnership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Sector Partnerships</dc:title>
  <dc:creator>Modic, Lewis J</dc:creator>
  <cp:lastModifiedBy>Fulk, H Roger</cp:lastModifiedBy>
  <cp:revision>4</cp:revision>
  <dcterms:created xsi:type="dcterms:W3CDTF">2022-10-28T18:22:17Z</dcterms:created>
  <dcterms:modified xsi:type="dcterms:W3CDTF">2022-11-03T18:47:17Z</dcterms:modified>
</cp:coreProperties>
</file>